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Override2.xml" ContentType="application/vnd.openxmlformats-officedocument.themeOverride+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theme/theme3.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4" r:id="rId3"/>
  </p:sldMasterIdLst>
  <p:notesMasterIdLst>
    <p:notesMasterId r:id="rId31"/>
  </p:notesMasterIdLst>
  <p:sldIdLst>
    <p:sldId id="256" r:id="rId4"/>
    <p:sldId id="267" r:id="rId5"/>
    <p:sldId id="257" r:id="rId6"/>
    <p:sldId id="338" r:id="rId7"/>
    <p:sldId id="260" r:id="rId8"/>
    <p:sldId id="258" r:id="rId9"/>
    <p:sldId id="309" r:id="rId10"/>
    <p:sldId id="339" r:id="rId11"/>
    <p:sldId id="270" r:id="rId12"/>
    <p:sldId id="271" r:id="rId13"/>
    <p:sldId id="265" r:id="rId14"/>
    <p:sldId id="272" r:id="rId15"/>
    <p:sldId id="341" r:id="rId16"/>
    <p:sldId id="343" r:id="rId17"/>
    <p:sldId id="342" r:id="rId18"/>
    <p:sldId id="268" r:id="rId19"/>
    <p:sldId id="269" r:id="rId20"/>
    <p:sldId id="340" r:id="rId21"/>
    <p:sldId id="375" r:id="rId22"/>
    <p:sldId id="370" r:id="rId23"/>
    <p:sldId id="376" r:id="rId24"/>
    <p:sldId id="380" r:id="rId25"/>
    <p:sldId id="381" r:id="rId26"/>
    <p:sldId id="382" r:id="rId27"/>
    <p:sldId id="379" r:id="rId28"/>
    <p:sldId id="374"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009CDE"/>
    <a:srgbClr val="FFB81C"/>
    <a:srgbClr val="A2ACAB"/>
    <a:srgbClr val="A5C47F"/>
    <a:srgbClr val="78BE20"/>
    <a:srgbClr val="FBDB65"/>
    <a:srgbClr val="2D6C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6C148-F39C-8DEA-1CD5-A39BBF3F1987}" v="18" dt="2024-04-08T23:33:17.224"/>
    <p1510:client id="{39F1D79B-1B25-438A-9D42-79A0BE9A5121}" v="117" dt="2024-04-08T22:48:11.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539" autoAdjust="0"/>
  </p:normalViewPr>
  <p:slideViewPr>
    <p:cSldViewPr snapToGrid="0">
      <p:cViewPr varScale="1">
        <p:scale>
          <a:sx n="116" d="100"/>
          <a:sy n="116"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lrMapOvr bg1="lt1" tx1="dk1" bg2="lt2" tx2="dk2" accent1="accent1" accent2="accent2" accent3="accent3" accent4="accent4" accent5="accent5" accent6="accent6" hlink="hlink" folHlink="folHlink"/>
  <c:chart>
    <c:title>
      <c:tx>
        <c:rich>
          <a:bodyPr/>
          <a:lstStyle/>
          <a:p>
            <a:pPr>
              <a:defRPr baseline="0">
                <a:solidFill>
                  <a:schemeClr val="tx1"/>
                </a:solidFill>
              </a:defRPr>
            </a:pPr>
            <a:r>
              <a:rPr lang="en-US" sz="1400" baseline="0" dirty="0">
                <a:solidFill>
                  <a:schemeClr val="tx1"/>
                </a:solidFill>
              </a:rPr>
              <a:t>UCRF Endowment Market Value</a:t>
            </a:r>
          </a:p>
          <a:p>
            <a:pPr>
              <a:defRPr baseline="0">
                <a:solidFill>
                  <a:schemeClr val="tx1"/>
                </a:solidFill>
              </a:defRPr>
            </a:pPr>
            <a:r>
              <a:rPr lang="en-US" sz="1400" baseline="0" dirty="0">
                <a:solidFill>
                  <a:schemeClr val="tx1"/>
                </a:solidFill>
              </a:rPr>
              <a:t>FY 2000 – FY 2023</a:t>
            </a:r>
            <a:endParaRPr lang="en-US" baseline="0" dirty="0">
              <a:solidFill>
                <a:schemeClr val="tx1"/>
              </a:solidFill>
            </a:endParaRPr>
          </a:p>
        </c:rich>
      </c:tx>
      <c:layout>
        <c:manualLayout>
          <c:xMode val="edge"/>
          <c:yMode val="edge"/>
          <c:x val="0.25201955565752088"/>
          <c:y val="8.6893966879754113E-3"/>
        </c:manualLayout>
      </c:layout>
      <c:overlay val="0"/>
    </c:title>
    <c:autoTitleDeleted val="0"/>
    <c:plotArea>
      <c:layout>
        <c:manualLayout>
          <c:layoutTarget val="inner"/>
          <c:xMode val="edge"/>
          <c:yMode val="edge"/>
          <c:x val="0.15495844209475265"/>
          <c:y val="0.14575569628788848"/>
          <c:w val="0.8412874583795783"/>
          <c:h val="0.77161500815660689"/>
        </c:manualLayout>
      </c:layout>
      <c:lineChart>
        <c:grouping val="standard"/>
        <c:varyColors val="0"/>
        <c:ser>
          <c:idx val="0"/>
          <c:order val="0"/>
          <c:cat>
            <c:strRef>
              <c:f>'report data'!$B$9:$B$32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'report data'!$C$9:$C$32</c:f>
              <c:numCache>
                <c:formatCode>"$"#,##0</c:formatCode>
                <c:ptCount val="24"/>
                <c:pt idx="0">
                  <c:v>36969597</c:v>
                </c:pt>
                <c:pt idx="1">
                  <c:v>37737591</c:v>
                </c:pt>
                <c:pt idx="2">
                  <c:v>36787419</c:v>
                </c:pt>
                <c:pt idx="3">
                  <c:v>41480676</c:v>
                </c:pt>
                <c:pt idx="4">
                  <c:v>50996095</c:v>
                </c:pt>
                <c:pt idx="5">
                  <c:v>56088610</c:v>
                </c:pt>
                <c:pt idx="6">
                  <c:v>67374173</c:v>
                </c:pt>
                <c:pt idx="7" formatCode="&quot;$&quot;#,##0_);[Red]\(&quot;$&quot;#,##0\)">
                  <c:v>80404662</c:v>
                </c:pt>
                <c:pt idx="8" formatCode="&quot;$&quot;#,##0_);[Red]\(&quot;$&quot;#,##0\)">
                  <c:v>81530200</c:v>
                </c:pt>
                <c:pt idx="9" formatCode="&quot;$&quot;#,##0_);[Red]\(&quot;$&quot;#,##0\)">
                  <c:v>62691704</c:v>
                </c:pt>
                <c:pt idx="10" formatCode="&quot;$&quot;#,##0_);[Red]\(&quot;$&quot;#,##0\)">
                  <c:v>72771293</c:v>
                </c:pt>
                <c:pt idx="11" formatCode="&quot;$&quot;#,##0_);[Red]\(&quot;$&quot;#,##0\)">
                  <c:v>96644150</c:v>
                </c:pt>
                <c:pt idx="12" formatCode="&quot;$&quot;#,##0_);[Red]\(&quot;$&quot;#,##0\)">
                  <c:v>95255038</c:v>
                </c:pt>
                <c:pt idx="13" formatCode="&quot;$&quot;#,##0_);[Red]\(&quot;$&quot;#,##0\)">
                  <c:v>106986520</c:v>
                </c:pt>
                <c:pt idx="14" formatCode="&quot;$&quot;#,##0_);[Red]\(&quot;$&quot;#,##0\)">
                  <c:v>131879575</c:v>
                </c:pt>
                <c:pt idx="15" formatCode="&quot;$&quot;#,##0_);[Red]\(&quot;$&quot;#,##0\)">
                  <c:v>132635123.84999999</c:v>
                </c:pt>
                <c:pt idx="16" formatCode="&quot;$&quot;#,##0_);[Red]\(&quot;$&quot;#,##0\)">
                  <c:v>129184680.95</c:v>
                </c:pt>
                <c:pt idx="17" formatCode="&quot;$&quot;#,##0_);[Red]\(&quot;$&quot;#,##0\)">
                  <c:v>157250413.59999999</c:v>
                </c:pt>
                <c:pt idx="18" formatCode="&quot;$&quot;#,##0_);[Red]\(&quot;$&quot;#,##0\)">
                  <c:v>171503283.59999999</c:v>
                </c:pt>
                <c:pt idx="19" formatCode="&quot;$&quot;#,##0_);[Red]\(&quot;$&quot;#,##0\)">
                  <c:v>175933722</c:v>
                </c:pt>
                <c:pt idx="20" formatCode="&quot;$&quot;#,##0_);[Red]\(&quot;$&quot;#,##0\)">
                  <c:v>195591230.56999999</c:v>
                </c:pt>
                <c:pt idx="21" formatCode="&quot;$&quot;#,##0_);[Red]\(&quot;$&quot;#,##0\)">
                  <c:v>258625413.44</c:v>
                </c:pt>
                <c:pt idx="22" formatCode="&quot;$&quot;#,##0_);[Red]\(&quot;$&quot;#,##0\)">
                  <c:v>236016940</c:v>
                </c:pt>
                <c:pt idx="23" formatCode="&quot;$&quot;#,##0_);[Red]\(&quot;$&quot;#,##0\)">
                  <c:v>249868581</c:v>
                </c:pt>
              </c:numCache>
            </c:numRef>
          </c:val>
          <c:smooth val="0"/>
          <c:extLst>
            <c:ext xmlns:c16="http://schemas.microsoft.com/office/drawing/2014/chart" uri="{C3380CC4-5D6E-409C-BE32-E72D297353CC}">
              <c16:uniqueId val="{00000000-02FC-41B4-8A1F-BCD28E6DCD73}"/>
            </c:ext>
          </c:extLst>
        </c:ser>
        <c:dLbls>
          <c:showLegendKey val="0"/>
          <c:showVal val="0"/>
          <c:showCatName val="0"/>
          <c:showSerName val="0"/>
          <c:showPercent val="0"/>
          <c:showBubbleSize val="0"/>
        </c:dLbls>
        <c:marker val="1"/>
        <c:smooth val="0"/>
        <c:axId val="100520704"/>
        <c:axId val="100522624"/>
      </c:lineChart>
      <c:dateAx>
        <c:axId val="100520704"/>
        <c:scaling>
          <c:orientation val="minMax"/>
        </c:scaling>
        <c:delete val="0"/>
        <c:axPos val="b"/>
        <c:title>
          <c:tx>
            <c:rich>
              <a:bodyPr/>
              <a:lstStyle/>
              <a:p>
                <a:pPr>
                  <a:defRPr baseline="0">
                    <a:solidFill>
                      <a:schemeClr val="tx1"/>
                    </a:solidFill>
                  </a:defRPr>
                </a:pPr>
                <a:r>
                  <a:rPr lang="en-US" baseline="0" dirty="0">
                    <a:solidFill>
                      <a:schemeClr val="tx1"/>
                    </a:solidFill>
                  </a:rPr>
                  <a:t>Fiscal Year</a:t>
                </a:r>
              </a:p>
            </c:rich>
          </c:tx>
          <c:layout>
            <c:manualLayout>
              <c:xMode val="edge"/>
              <c:yMode val="edge"/>
              <c:x val="1.8975250848946904E-3"/>
              <c:y val="0.94453503028049002"/>
            </c:manualLayout>
          </c:layout>
          <c:overlay val="0"/>
        </c:title>
        <c:numFmt formatCode="yyyy" sourceLinked="0"/>
        <c:majorTickMark val="out"/>
        <c:minorTickMark val="none"/>
        <c:tickLblPos val="nextTo"/>
        <c:txPr>
          <a:bodyPr rot="0" vert="horz"/>
          <a:lstStyle/>
          <a:p>
            <a:pPr>
              <a:defRPr baseline="0">
                <a:solidFill>
                  <a:schemeClr val="tx1"/>
                </a:solidFill>
              </a:defRPr>
            </a:pPr>
            <a:endParaRPr lang="en-US"/>
          </a:p>
        </c:txPr>
        <c:crossAx val="100522624"/>
        <c:crosses val="autoZero"/>
        <c:auto val="1"/>
        <c:lblOffset val="100"/>
        <c:baseTimeUnit val="years"/>
        <c:majorTimeUnit val="years"/>
        <c:minorUnit val="1"/>
        <c:minorTimeUnit val="years"/>
      </c:dateAx>
      <c:valAx>
        <c:axId val="100522624"/>
        <c:scaling>
          <c:orientation val="minMax"/>
        </c:scaling>
        <c:delete val="0"/>
        <c:axPos val="l"/>
        <c:majorGridlines/>
        <c:numFmt formatCode="&quot;$&quot;#,##0" sourceLinked="1"/>
        <c:majorTickMark val="out"/>
        <c:minorTickMark val="none"/>
        <c:tickLblPos val="nextTo"/>
        <c:txPr>
          <a:bodyPr rot="0" vert="horz"/>
          <a:lstStyle/>
          <a:p>
            <a:pPr>
              <a:defRPr baseline="0">
                <a:solidFill>
                  <a:schemeClr val="tx1"/>
                </a:solidFill>
              </a:defRPr>
            </a:pPr>
            <a:endParaRPr lang="en-US"/>
          </a:p>
        </c:txPr>
        <c:crossAx val="100520704"/>
        <c:crosses val="autoZero"/>
        <c:crossBetween val="between"/>
      </c:valAx>
      <c:spPr>
        <a:solidFill>
          <a:srgbClr val="FFE07D"/>
        </a:solidFill>
      </c:spPr>
    </c:plotArea>
    <c:plotVisOnly val="1"/>
    <c:dispBlanksAs val="gap"/>
    <c:showDLblsOverMax val="0"/>
  </c:chart>
  <c:spPr>
    <a:solidFill>
      <a:schemeClr val="tx2">
        <a:lumMod val="40000"/>
        <a:lumOff val="60000"/>
      </a:schemeClr>
    </a:solidFill>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D5FCA-4185-49FA-81A0-93C49AAD0804}" type="doc">
      <dgm:prSet loTypeId="urn:microsoft.com/office/officeart/2005/8/layout/orgChart1" loCatId="hierarchy" qsTypeId="urn:microsoft.com/office/officeart/2005/8/quickstyle/simple3" qsCatId="simple" csTypeId="urn:microsoft.com/office/officeart/2005/8/colors/accent5_5" csCatId="accent5" phldr="1"/>
      <dgm:spPr/>
      <dgm:t>
        <a:bodyPr/>
        <a:lstStyle/>
        <a:p>
          <a:endParaRPr lang="en-US"/>
        </a:p>
      </dgm:t>
    </dgm:pt>
    <dgm:pt modelId="{09ECE4EC-BA8C-49AE-B0BC-B985EE086CB9}">
      <dgm:prSet phldrT="[Text]"/>
      <dgm:spPr>
        <a:noFill/>
        <a:ln>
          <a:solidFill>
            <a:srgbClr val="003DA5"/>
          </a:solidFill>
        </a:ln>
      </dgm:spPr>
      <dgm:t>
        <a:bodyPr/>
        <a:lstStyle/>
        <a:p>
          <a:r>
            <a:rPr lang="en-US" dirty="0">
              <a:solidFill>
                <a:srgbClr val="009CDE"/>
              </a:solidFill>
              <a:latin typeface="Oswald SemiBold" panose="00000700000000000000" pitchFamily="2" charset="0"/>
            </a:rPr>
            <a:t>Strategic Alignment (Chief of Staff)</a:t>
          </a:r>
        </a:p>
      </dgm:t>
    </dgm:pt>
    <dgm:pt modelId="{79BE1960-92D0-48CD-ACE8-6BB707A59F77}" type="parTrans" cxnId="{CD008BF5-7932-4698-B6D6-00A053F5AE8E}">
      <dgm:prSet/>
      <dgm:spPr/>
      <dgm:t>
        <a:bodyPr/>
        <a:lstStyle/>
        <a:p>
          <a:endParaRPr lang="en-US"/>
        </a:p>
      </dgm:t>
    </dgm:pt>
    <dgm:pt modelId="{C3543078-9F15-402D-8D69-656CD718C8AD}" type="sibTrans" cxnId="{CD008BF5-7932-4698-B6D6-00A053F5AE8E}">
      <dgm:prSet/>
      <dgm:spPr/>
      <dgm:t>
        <a:bodyPr/>
        <a:lstStyle/>
        <a:p>
          <a:endParaRPr lang="en-US"/>
        </a:p>
      </dgm:t>
    </dgm:pt>
    <dgm:pt modelId="{34A679F8-3D7A-4168-83B6-EA99573655AD}">
      <dgm:prSet phldrT="[Text]"/>
      <dgm:spPr>
        <a:noFill/>
        <a:ln>
          <a:solidFill>
            <a:srgbClr val="003DA5"/>
          </a:solidFill>
        </a:ln>
      </dgm:spPr>
      <dgm:t>
        <a:bodyPr/>
        <a:lstStyle/>
        <a:p>
          <a:r>
            <a:rPr lang="en-US" dirty="0">
              <a:solidFill>
                <a:srgbClr val="009CDE"/>
              </a:solidFill>
              <a:latin typeface="Oswald SemiBold" panose="00000700000000000000" pitchFamily="2" charset="0"/>
            </a:rPr>
            <a:t>Board Relations</a:t>
          </a:r>
        </a:p>
      </dgm:t>
    </dgm:pt>
    <dgm:pt modelId="{A5317A9B-66D8-49C7-A2AE-1E823B7291B7}" type="parTrans" cxnId="{B4F0BA5E-8574-4902-BC92-1300E3F8F130}">
      <dgm:prSet/>
      <dgm:spPr>
        <a:noFill/>
        <a:ln>
          <a:solidFill>
            <a:srgbClr val="003DA5"/>
          </a:solidFill>
        </a:ln>
      </dgm:spPr>
      <dgm:t>
        <a:bodyPr/>
        <a:lstStyle/>
        <a:p>
          <a:endParaRPr lang="en-US"/>
        </a:p>
      </dgm:t>
    </dgm:pt>
    <dgm:pt modelId="{EC164DEF-67AB-419F-8114-339561C3CD05}" type="sibTrans" cxnId="{B4F0BA5E-8574-4902-BC92-1300E3F8F130}">
      <dgm:prSet/>
      <dgm:spPr/>
      <dgm:t>
        <a:bodyPr/>
        <a:lstStyle/>
        <a:p>
          <a:endParaRPr lang="en-US"/>
        </a:p>
      </dgm:t>
    </dgm:pt>
    <dgm:pt modelId="{A448B167-7291-47FE-BA7A-C77FDBB9BD6D}">
      <dgm:prSet phldrT="[Text]"/>
      <dgm:spPr>
        <a:noFill/>
        <a:ln>
          <a:solidFill>
            <a:srgbClr val="003DA5"/>
          </a:solidFill>
        </a:ln>
      </dgm:spPr>
      <dgm:t>
        <a:bodyPr/>
        <a:lstStyle/>
        <a:p>
          <a:r>
            <a:rPr lang="en-US" dirty="0">
              <a:solidFill>
                <a:srgbClr val="009CDE"/>
              </a:solidFill>
              <a:latin typeface="Oswald SemiBold" panose="00000700000000000000" pitchFamily="2" charset="0"/>
            </a:rPr>
            <a:t>Prospect Development</a:t>
          </a:r>
        </a:p>
      </dgm:t>
    </dgm:pt>
    <dgm:pt modelId="{BD7BF57E-0EC6-4A99-A26B-44B94657B9D1}" type="parTrans" cxnId="{A10E511F-3BAA-4EA4-A727-DC1F058EB94A}">
      <dgm:prSet/>
      <dgm:spPr>
        <a:noFill/>
        <a:ln>
          <a:solidFill>
            <a:srgbClr val="003DA5"/>
          </a:solidFill>
        </a:ln>
      </dgm:spPr>
      <dgm:t>
        <a:bodyPr/>
        <a:lstStyle/>
        <a:p>
          <a:endParaRPr lang="en-US"/>
        </a:p>
      </dgm:t>
    </dgm:pt>
    <dgm:pt modelId="{B8AB614F-2C9C-405B-A408-36E7CCE847B5}" type="sibTrans" cxnId="{A10E511F-3BAA-4EA4-A727-DC1F058EB94A}">
      <dgm:prSet/>
      <dgm:spPr/>
      <dgm:t>
        <a:bodyPr/>
        <a:lstStyle/>
        <a:p>
          <a:endParaRPr lang="en-US"/>
        </a:p>
      </dgm:t>
    </dgm:pt>
    <dgm:pt modelId="{B8BEEF8B-A0B6-437F-9FAF-C95456FD45DB}">
      <dgm:prSet phldrT="[Text]"/>
      <dgm:spPr>
        <a:noFill/>
        <a:ln>
          <a:solidFill>
            <a:srgbClr val="003DA5"/>
          </a:solidFill>
        </a:ln>
      </dgm:spPr>
      <dgm:t>
        <a:bodyPr/>
        <a:lstStyle/>
        <a:p>
          <a:r>
            <a:rPr lang="en-US" dirty="0">
              <a:solidFill>
                <a:srgbClr val="009CDE"/>
              </a:solidFill>
              <a:latin typeface="Oswald SemiBold" panose="00000700000000000000" pitchFamily="2" charset="0"/>
            </a:rPr>
            <a:t>Governance</a:t>
          </a:r>
        </a:p>
      </dgm:t>
    </dgm:pt>
    <dgm:pt modelId="{D854EDE7-902D-4388-8D34-15FB95918611}" type="parTrans" cxnId="{BB5D6766-AD7D-4B5A-9CFE-B549F627FCAE}">
      <dgm:prSet/>
      <dgm:spPr>
        <a:noFill/>
        <a:ln>
          <a:solidFill>
            <a:srgbClr val="003DA5"/>
          </a:solidFill>
        </a:ln>
      </dgm:spPr>
      <dgm:t>
        <a:bodyPr/>
        <a:lstStyle/>
        <a:p>
          <a:endParaRPr lang="en-US"/>
        </a:p>
      </dgm:t>
    </dgm:pt>
    <dgm:pt modelId="{7767D606-38C6-4C43-B1BB-7EC0F7E14B50}" type="sibTrans" cxnId="{BB5D6766-AD7D-4B5A-9CFE-B549F627FCAE}">
      <dgm:prSet/>
      <dgm:spPr/>
      <dgm:t>
        <a:bodyPr/>
        <a:lstStyle/>
        <a:p>
          <a:endParaRPr lang="en-US"/>
        </a:p>
      </dgm:t>
    </dgm:pt>
    <dgm:pt modelId="{FC38D403-A939-4E54-8E98-8AA528134172}">
      <dgm:prSet phldrT="[Text]"/>
      <dgm:spPr>
        <a:noFill/>
        <a:ln>
          <a:solidFill>
            <a:srgbClr val="003DA5"/>
          </a:solidFill>
        </a:ln>
      </dgm:spPr>
      <dgm:t>
        <a:bodyPr/>
        <a:lstStyle/>
        <a:p>
          <a:r>
            <a:rPr lang="en-US" dirty="0">
              <a:solidFill>
                <a:srgbClr val="009CDE"/>
              </a:solidFill>
              <a:latin typeface="Oswald SemiBold" panose="00000700000000000000" pitchFamily="2" charset="0"/>
            </a:rPr>
            <a:t>Administrative Support</a:t>
          </a:r>
        </a:p>
      </dgm:t>
    </dgm:pt>
    <dgm:pt modelId="{28FA67DF-369B-4086-AAD8-4194849D0526}" type="parTrans" cxnId="{C870E85A-AD26-4466-B6E3-1C920DBC2AFD}">
      <dgm:prSet/>
      <dgm:spPr>
        <a:noFill/>
        <a:ln>
          <a:solidFill>
            <a:srgbClr val="003DA5"/>
          </a:solidFill>
        </a:ln>
      </dgm:spPr>
      <dgm:t>
        <a:bodyPr/>
        <a:lstStyle/>
        <a:p>
          <a:endParaRPr lang="en-US"/>
        </a:p>
      </dgm:t>
    </dgm:pt>
    <dgm:pt modelId="{F50DEBD6-48BF-45FD-BD6B-4AE1C01B744F}" type="sibTrans" cxnId="{C870E85A-AD26-4466-B6E3-1C920DBC2AFD}">
      <dgm:prSet/>
      <dgm:spPr/>
      <dgm:t>
        <a:bodyPr/>
        <a:lstStyle/>
        <a:p>
          <a:endParaRPr lang="en-US"/>
        </a:p>
      </dgm:t>
    </dgm:pt>
    <dgm:pt modelId="{C0C2E7FC-859B-4C39-8EED-BABDED52382D}">
      <dgm:prSet phldrT="[Text]"/>
      <dgm:spPr>
        <a:noFill/>
        <a:ln>
          <a:solidFill>
            <a:srgbClr val="003DA5"/>
          </a:solidFill>
        </a:ln>
      </dgm:spPr>
      <dgm:t>
        <a:bodyPr/>
        <a:lstStyle/>
        <a:p>
          <a:r>
            <a:rPr lang="en-US" dirty="0">
              <a:solidFill>
                <a:srgbClr val="009CDE"/>
              </a:solidFill>
              <a:latin typeface="Oswald SemiBold" panose="00000700000000000000" pitchFamily="2" charset="0"/>
            </a:rPr>
            <a:t>Strategic Board Communications</a:t>
          </a:r>
        </a:p>
      </dgm:t>
    </dgm:pt>
    <dgm:pt modelId="{44C7D5E8-09CF-43DD-B6F8-F16911904D6A}" type="parTrans" cxnId="{F8EEBAA2-A5BA-4DB7-ADC7-F6B5AED5128D}">
      <dgm:prSet/>
      <dgm:spPr>
        <a:noFill/>
        <a:ln>
          <a:solidFill>
            <a:srgbClr val="003DA5"/>
          </a:solidFill>
        </a:ln>
      </dgm:spPr>
      <dgm:t>
        <a:bodyPr/>
        <a:lstStyle/>
        <a:p>
          <a:endParaRPr lang="en-US"/>
        </a:p>
      </dgm:t>
    </dgm:pt>
    <dgm:pt modelId="{24F4D08C-C65A-4469-B12A-DEE14356A1F7}" type="sibTrans" cxnId="{F8EEBAA2-A5BA-4DB7-ADC7-F6B5AED5128D}">
      <dgm:prSet/>
      <dgm:spPr/>
      <dgm:t>
        <a:bodyPr/>
        <a:lstStyle/>
        <a:p>
          <a:endParaRPr lang="en-US"/>
        </a:p>
      </dgm:t>
    </dgm:pt>
    <dgm:pt modelId="{61567854-41E0-4FF9-9FD6-0AED627F16A5}">
      <dgm:prSet phldrT="[Text]"/>
      <dgm:spPr>
        <a:noFill/>
        <a:ln>
          <a:solidFill>
            <a:srgbClr val="003DA5"/>
          </a:solidFill>
        </a:ln>
      </dgm:spPr>
      <dgm:t>
        <a:bodyPr/>
        <a:lstStyle/>
        <a:p>
          <a:r>
            <a:rPr lang="en-US" dirty="0">
              <a:solidFill>
                <a:srgbClr val="009CDE"/>
              </a:solidFill>
              <a:latin typeface="Oswald SemiBold" panose="00000700000000000000" pitchFamily="2" charset="0"/>
            </a:rPr>
            <a:t>Identification &amp; Reporting</a:t>
          </a:r>
        </a:p>
      </dgm:t>
    </dgm:pt>
    <dgm:pt modelId="{810364C2-B197-4C1B-8CE4-AA88214F76B8}" type="parTrans" cxnId="{57BE266B-50D8-4AE4-9E8B-CD6C1DA94FF9}">
      <dgm:prSet/>
      <dgm:spPr>
        <a:noFill/>
        <a:ln>
          <a:solidFill>
            <a:srgbClr val="003DA5"/>
          </a:solidFill>
        </a:ln>
      </dgm:spPr>
      <dgm:t>
        <a:bodyPr/>
        <a:lstStyle/>
        <a:p>
          <a:endParaRPr lang="en-US"/>
        </a:p>
      </dgm:t>
    </dgm:pt>
    <dgm:pt modelId="{9FB5B4B0-953D-4546-BB16-9B4E16725DD3}" type="sibTrans" cxnId="{57BE266B-50D8-4AE4-9E8B-CD6C1DA94FF9}">
      <dgm:prSet/>
      <dgm:spPr/>
      <dgm:t>
        <a:bodyPr/>
        <a:lstStyle/>
        <a:p>
          <a:endParaRPr lang="en-US"/>
        </a:p>
      </dgm:t>
    </dgm:pt>
    <dgm:pt modelId="{BC99888C-5B6E-469D-B923-6B0A18B36E49}">
      <dgm:prSet phldrT="[Text]"/>
      <dgm:spPr>
        <a:noFill/>
        <a:ln>
          <a:solidFill>
            <a:srgbClr val="003DA5"/>
          </a:solidFill>
        </a:ln>
      </dgm:spPr>
      <dgm:t>
        <a:bodyPr/>
        <a:lstStyle/>
        <a:p>
          <a:r>
            <a:rPr lang="en-US" dirty="0">
              <a:solidFill>
                <a:srgbClr val="009CDE"/>
              </a:solidFill>
              <a:latin typeface="Oswald SemiBold" panose="00000700000000000000" pitchFamily="2" charset="0"/>
            </a:rPr>
            <a:t>Portfolio &amp; Moves Management</a:t>
          </a:r>
        </a:p>
      </dgm:t>
    </dgm:pt>
    <dgm:pt modelId="{79BBC0F7-657F-4551-8EE8-02291ADB112E}" type="parTrans" cxnId="{6DD48946-C232-4D6C-BAE3-F46158623297}">
      <dgm:prSet/>
      <dgm:spPr>
        <a:noFill/>
        <a:ln>
          <a:solidFill>
            <a:srgbClr val="003DA5"/>
          </a:solidFill>
        </a:ln>
      </dgm:spPr>
      <dgm:t>
        <a:bodyPr/>
        <a:lstStyle/>
        <a:p>
          <a:endParaRPr lang="en-US"/>
        </a:p>
      </dgm:t>
    </dgm:pt>
    <dgm:pt modelId="{7E611F0A-B72F-4C8E-8D91-B65C0E2E3D47}" type="sibTrans" cxnId="{6DD48946-C232-4D6C-BAE3-F46158623297}">
      <dgm:prSet/>
      <dgm:spPr/>
      <dgm:t>
        <a:bodyPr/>
        <a:lstStyle/>
        <a:p>
          <a:endParaRPr lang="en-US"/>
        </a:p>
      </dgm:t>
    </dgm:pt>
    <dgm:pt modelId="{3B4127C9-8E2D-4DCE-89BF-4064B7BEDA9D}" type="asst">
      <dgm:prSet phldrT="[Text]" custT="1"/>
      <dgm:spPr>
        <a:noFill/>
        <a:ln>
          <a:solidFill>
            <a:srgbClr val="FBDB65"/>
          </a:solidFill>
        </a:ln>
      </dgm:spPr>
      <dgm:t>
        <a:bodyPr/>
        <a:lstStyle/>
        <a:p>
          <a:r>
            <a:rPr lang="en-US" sz="1600" dirty="0">
              <a:solidFill>
                <a:srgbClr val="F1AB00"/>
              </a:solidFill>
              <a:latin typeface="Oswald SemiBold" panose="00000700000000000000" pitchFamily="2" charset="0"/>
            </a:rPr>
            <a:t>Campaign Planning</a:t>
          </a:r>
        </a:p>
      </dgm:t>
    </dgm:pt>
    <dgm:pt modelId="{CB1A3665-2E18-4EEC-AF43-317FCEA96D73}" type="sibTrans" cxnId="{24433E9A-A5C6-4EEC-AA3A-986CBF59A457}">
      <dgm:prSet/>
      <dgm:spPr/>
      <dgm:t>
        <a:bodyPr/>
        <a:lstStyle/>
        <a:p>
          <a:endParaRPr lang="en-US"/>
        </a:p>
      </dgm:t>
    </dgm:pt>
    <dgm:pt modelId="{82B6FD98-C53A-4AD3-B443-32EE64A292C8}" type="parTrans" cxnId="{24433E9A-A5C6-4EEC-AA3A-986CBF59A457}">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4"/>
          </a:solidFill>
          <a:prstDash val="dash"/>
          <a:round/>
          <a:headEnd type="none" w="med" len="med"/>
          <a:tailEnd type="none" w="med" len="med"/>
        </a:ln>
      </dgm:spPr>
      <dgm:t>
        <a:bodyPr/>
        <a:lstStyle/>
        <a:p>
          <a:endParaRPr lang="en-US"/>
        </a:p>
      </dgm:t>
    </dgm:pt>
    <dgm:pt modelId="{B553DB41-43E3-45AA-AF90-D71275444730}" type="pres">
      <dgm:prSet presAssocID="{1F0D5FCA-4185-49FA-81A0-93C49AAD0804}" presName="hierChild1" presStyleCnt="0">
        <dgm:presLayoutVars>
          <dgm:orgChart val="1"/>
          <dgm:chPref val="1"/>
          <dgm:dir/>
          <dgm:animOne val="branch"/>
          <dgm:animLvl val="lvl"/>
          <dgm:resizeHandles/>
        </dgm:presLayoutVars>
      </dgm:prSet>
      <dgm:spPr/>
    </dgm:pt>
    <dgm:pt modelId="{74FE29EE-A6C8-4BE6-A384-D29AD17F9BB6}" type="pres">
      <dgm:prSet presAssocID="{09ECE4EC-BA8C-49AE-B0BC-B985EE086CB9}" presName="hierRoot1" presStyleCnt="0">
        <dgm:presLayoutVars>
          <dgm:hierBranch val="init"/>
        </dgm:presLayoutVars>
      </dgm:prSet>
      <dgm:spPr/>
    </dgm:pt>
    <dgm:pt modelId="{586FBAC1-742F-4D9A-9C38-C9E78ADF188D}" type="pres">
      <dgm:prSet presAssocID="{09ECE4EC-BA8C-49AE-B0BC-B985EE086CB9}" presName="rootComposite1" presStyleCnt="0"/>
      <dgm:spPr/>
    </dgm:pt>
    <dgm:pt modelId="{5396A92E-73C3-4E1C-A323-405BA740B566}" type="pres">
      <dgm:prSet presAssocID="{09ECE4EC-BA8C-49AE-B0BC-B985EE086CB9}" presName="rootText1" presStyleLbl="node0" presStyleIdx="0" presStyleCnt="1" custLinFactNeighborX="18627" custLinFactNeighborY="19092">
        <dgm:presLayoutVars>
          <dgm:chPref val="3"/>
        </dgm:presLayoutVars>
      </dgm:prSet>
      <dgm:spPr/>
    </dgm:pt>
    <dgm:pt modelId="{71430356-C3C7-46B1-9DBB-0DC8B11F50F3}" type="pres">
      <dgm:prSet presAssocID="{09ECE4EC-BA8C-49AE-B0BC-B985EE086CB9}" presName="rootConnector1" presStyleLbl="node1" presStyleIdx="0" presStyleCnt="0"/>
      <dgm:spPr/>
    </dgm:pt>
    <dgm:pt modelId="{90CA0022-E025-4F45-877E-94FA2B320CAB}" type="pres">
      <dgm:prSet presAssocID="{09ECE4EC-BA8C-49AE-B0BC-B985EE086CB9}" presName="hierChild2" presStyleCnt="0"/>
      <dgm:spPr/>
    </dgm:pt>
    <dgm:pt modelId="{46977FEF-CAF7-4627-83C0-5B22CABAD497}" type="pres">
      <dgm:prSet presAssocID="{A5317A9B-66D8-49C7-A2AE-1E823B7291B7}" presName="Name37" presStyleLbl="parChTrans1D2" presStyleIdx="0" presStyleCnt="3"/>
      <dgm:spPr/>
    </dgm:pt>
    <dgm:pt modelId="{E062D43D-A07B-4AAB-8ABE-F9ED5E6BABC1}" type="pres">
      <dgm:prSet presAssocID="{34A679F8-3D7A-4168-83B6-EA99573655AD}" presName="hierRoot2" presStyleCnt="0">
        <dgm:presLayoutVars>
          <dgm:hierBranch val="init"/>
        </dgm:presLayoutVars>
      </dgm:prSet>
      <dgm:spPr/>
    </dgm:pt>
    <dgm:pt modelId="{8EF54E19-51AF-4C92-A6D1-9E6ADD160121}" type="pres">
      <dgm:prSet presAssocID="{34A679F8-3D7A-4168-83B6-EA99573655AD}" presName="rootComposite" presStyleCnt="0"/>
      <dgm:spPr/>
    </dgm:pt>
    <dgm:pt modelId="{0A9086F6-6B15-48A2-A3F6-32CB8176769D}" type="pres">
      <dgm:prSet presAssocID="{34A679F8-3D7A-4168-83B6-EA99573655AD}" presName="rootText" presStyleLbl="node2" presStyleIdx="0" presStyleCnt="2">
        <dgm:presLayoutVars>
          <dgm:chPref val="3"/>
        </dgm:presLayoutVars>
      </dgm:prSet>
      <dgm:spPr/>
    </dgm:pt>
    <dgm:pt modelId="{8D6BF52D-A112-4319-8D6B-7976B75D072F}" type="pres">
      <dgm:prSet presAssocID="{34A679F8-3D7A-4168-83B6-EA99573655AD}" presName="rootConnector" presStyleLbl="node2" presStyleIdx="0" presStyleCnt="2"/>
      <dgm:spPr/>
    </dgm:pt>
    <dgm:pt modelId="{4FBA1B78-76A7-4C0F-9E2D-5052CB0EEAE2}" type="pres">
      <dgm:prSet presAssocID="{34A679F8-3D7A-4168-83B6-EA99573655AD}" presName="hierChild4" presStyleCnt="0"/>
      <dgm:spPr/>
    </dgm:pt>
    <dgm:pt modelId="{2B5B9E4F-1429-4A1A-9EF2-9E93EEB9480F}" type="pres">
      <dgm:prSet presAssocID="{D854EDE7-902D-4388-8D34-15FB95918611}" presName="Name37" presStyleLbl="parChTrans1D3" presStyleIdx="0" presStyleCnt="5"/>
      <dgm:spPr/>
    </dgm:pt>
    <dgm:pt modelId="{BA346609-B807-4982-8FC5-671894AC6BA7}" type="pres">
      <dgm:prSet presAssocID="{B8BEEF8B-A0B6-437F-9FAF-C95456FD45DB}" presName="hierRoot2" presStyleCnt="0">
        <dgm:presLayoutVars>
          <dgm:hierBranch val="init"/>
        </dgm:presLayoutVars>
      </dgm:prSet>
      <dgm:spPr/>
    </dgm:pt>
    <dgm:pt modelId="{86CE56C1-D282-424E-AA85-2BC0E2C4FA33}" type="pres">
      <dgm:prSet presAssocID="{B8BEEF8B-A0B6-437F-9FAF-C95456FD45DB}" presName="rootComposite" presStyleCnt="0"/>
      <dgm:spPr/>
    </dgm:pt>
    <dgm:pt modelId="{A2A60D33-C602-443D-B556-782966F4D040}" type="pres">
      <dgm:prSet presAssocID="{B8BEEF8B-A0B6-437F-9FAF-C95456FD45DB}" presName="rootText" presStyleLbl="node3" presStyleIdx="0" presStyleCnt="5">
        <dgm:presLayoutVars>
          <dgm:chPref val="3"/>
        </dgm:presLayoutVars>
      </dgm:prSet>
      <dgm:spPr/>
    </dgm:pt>
    <dgm:pt modelId="{913338DF-926F-4A4A-AC02-11C11A72244F}" type="pres">
      <dgm:prSet presAssocID="{B8BEEF8B-A0B6-437F-9FAF-C95456FD45DB}" presName="rootConnector" presStyleLbl="node3" presStyleIdx="0" presStyleCnt="5"/>
      <dgm:spPr/>
    </dgm:pt>
    <dgm:pt modelId="{480F70C9-1BED-4A97-9E29-07ABCF9AEA5B}" type="pres">
      <dgm:prSet presAssocID="{B8BEEF8B-A0B6-437F-9FAF-C95456FD45DB}" presName="hierChild4" presStyleCnt="0"/>
      <dgm:spPr/>
    </dgm:pt>
    <dgm:pt modelId="{60F7DAB7-E789-4B24-95A4-042DB6479637}" type="pres">
      <dgm:prSet presAssocID="{B8BEEF8B-A0B6-437F-9FAF-C95456FD45DB}" presName="hierChild5" presStyleCnt="0"/>
      <dgm:spPr/>
    </dgm:pt>
    <dgm:pt modelId="{862B47A8-E113-45AE-9426-3220AA9BEC2A}" type="pres">
      <dgm:prSet presAssocID="{28FA67DF-369B-4086-AAD8-4194849D0526}" presName="Name37" presStyleLbl="parChTrans1D3" presStyleIdx="1" presStyleCnt="5"/>
      <dgm:spPr/>
    </dgm:pt>
    <dgm:pt modelId="{4D9D6B07-91EA-4090-85D7-A47C974D99FE}" type="pres">
      <dgm:prSet presAssocID="{FC38D403-A939-4E54-8E98-8AA528134172}" presName="hierRoot2" presStyleCnt="0">
        <dgm:presLayoutVars>
          <dgm:hierBranch val="init"/>
        </dgm:presLayoutVars>
      </dgm:prSet>
      <dgm:spPr/>
    </dgm:pt>
    <dgm:pt modelId="{8AF403A3-81BE-438A-A623-AC54BE67F91E}" type="pres">
      <dgm:prSet presAssocID="{FC38D403-A939-4E54-8E98-8AA528134172}" presName="rootComposite" presStyleCnt="0"/>
      <dgm:spPr/>
    </dgm:pt>
    <dgm:pt modelId="{C7277B65-D015-48DB-A333-58284665DBEC}" type="pres">
      <dgm:prSet presAssocID="{FC38D403-A939-4E54-8E98-8AA528134172}" presName="rootText" presStyleLbl="node3" presStyleIdx="1" presStyleCnt="5">
        <dgm:presLayoutVars>
          <dgm:chPref val="3"/>
        </dgm:presLayoutVars>
      </dgm:prSet>
      <dgm:spPr/>
    </dgm:pt>
    <dgm:pt modelId="{3A39D63C-9820-4880-B041-0AC42ACA852D}" type="pres">
      <dgm:prSet presAssocID="{FC38D403-A939-4E54-8E98-8AA528134172}" presName="rootConnector" presStyleLbl="node3" presStyleIdx="1" presStyleCnt="5"/>
      <dgm:spPr/>
    </dgm:pt>
    <dgm:pt modelId="{9AAD8FBB-DD35-43D7-A378-A692D76539E8}" type="pres">
      <dgm:prSet presAssocID="{FC38D403-A939-4E54-8E98-8AA528134172}" presName="hierChild4" presStyleCnt="0"/>
      <dgm:spPr/>
    </dgm:pt>
    <dgm:pt modelId="{1FB9A57C-CE2F-43A2-B30B-B6F457ECAA9F}" type="pres">
      <dgm:prSet presAssocID="{FC38D403-A939-4E54-8E98-8AA528134172}" presName="hierChild5" presStyleCnt="0"/>
      <dgm:spPr/>
    </dgm:pt>
    <dgm:pt modelId="{9611657A-75DC-4B64-86E9-D06629F74319}" type="pres">
      <dgm:prSet presAssocID="{44C7D5E8-09CF-43DD-B6F8-F16911904D6A}" presName="Name37" presStyleLbl="parChTrans1D3" presStyleIdx="2" presStyleCnt="5"/>
      <dgm:spPr/>
    </dgm:pt>
    <dgm:pt modelId="{98D99D75-6393-403B-9BA4-F26048D0B1C2}" type="pres">
      <dgm:prSet presAssocID="{C0C2E7FC-859B-4C39-8EED-BABDED52382D}" presName="hierRoot2" presStyleCnt="0">
        <dgm:presLayoutVars>
          <dgm:hierBranch val="init"/>
        </dgm:presLayoutVars>
      </dgm:prSet>
      <dgm:spPr/>
    </dgm:pt>
    <dgm:pt modelId="{DE204261-3DE6-40C0-A089-76256B537F91}" type="pres">
      <dgm:prSet presAssocID="{C0C2E7FC-859B-4C39-8EED-BABDED52382D}" presName="rootComposite" presStyleCnt="0"/>
      <dgm:spPr/>
    </dgm:pt>
    <dgm:pt modelId="{5C42F914-CB9C-4488-95D9-466737326A15}" type="pres">
      <dgm:prSet presAssocID="{C0C2E7FC-859B-4C39-8EED-BABDED52382D}" presName="rootText" presStyleLbl="node3" presStyleIdx="2" presStyleCnt="5">
        <dgm:presLayoutVars>
          <dgm:chPref val="3"/>
        </dgm:presLayoutVars>
      </dgm:prSet>
      <dgm:spPr/>
    </dgm:pt>
    <dgm:pt modelId="{93312D7B-28AA-479B-9C17-9B6E2E2C08B7}" type="pres">
      <dgm:prSet presAssocID="{C0C2E7FC-859B-4C39-8EED-BABDED52382D}" presName="rootConnector" presStyleLbl="node3" presStyleIdx="2" presStyleCnt="5"/>
      <dgm:spPr/>
    </dgm:pt>
    <dgm:pt modelId="{5D764EFC-0F39-4900-AE15-591890619B68}" type="pres">
      <dgm:prSet presAssocID="{C0C2E7FC-859B-4C39-8EED-BABDED52382D}" presName="hierChild4" presStyleCnt="0"/>
      <dgm:spPr/>
    </dgm:pt>
    <dgm:pt modelId="{19C8FE4E-FC85-4B07-AA05-0FFE8BACB217}" type="pres">
      <dgm:prSet presAssocID="{C0C2E7FC-859B-4C39-8EED-BABDED52382D}" presName="hierChild5" presStyleCnt="0"/>
      <dgm:spPr/>
    </dgm:pt>
    <dgm:pt modelId="{3E8C16EA-4147-4C36-8CD2-4582684C2359}" type="pres">
      <dgm:prSet presAssocID="{34A679F8-3D7A-4168-83B6-EA99573655AD}" presName="hierChild5" presStyleCnt="0"/>
      <dgm:spPr/>
    </dgm:pt>
    <dgm:pt modelId="{09AD0279-4E33-48ED-8EB5-A4BE096CC24D}" type="pres">
      <dgm:prSet presAssocID="{BD7BF57E-0EC6-4A99-A26B-44B94657B9D1}" presName="Name37" presStyleLbl="parChTrans1D2" presStyleIdx="1" presStyleCnt="3"/>
      <dgm:spPr/>
    </dgm:pt>
    <dgm:pt modelId="{B67866CD-8823-4B10-BF9D-C604472ED4A6}" type="pres">
      <dgm:prSet presAssocID="{A448B167-7291-47FE-BA7A-C77FDBB9BD6D}" presName="hierRoot2" presStyleCnt="0">
        <dgm:presLayoutVars>
          <dgm:hierBranch val="init"/>
        </dgm:presLayoutVars>
      </dgm:prSet>
      <dgm:spPr/>
    </dgm:pt>
    <dgm:pt modelId="{E71EFCE0-F6F1-4980-A183-95DDAD04DA73}" type="pres">
      <dgm:prSet presAssocID="{A448B167-7291-47FE-BA7A-C77FDBB9BD6D}" presName="rootComposite" presStyleCnt="0"/>
      <dgm:spPr/>
    </dgm:pt>
    <dgm:pt modelId="{A0C497D1-373E-4462-BB77-5E9F5A2BBDD8}" type="pres">
      <dgm:prSet presAssocID="{A448B167-7291-47FE-BA7A-C77FDBB9BD6D}" presName="rootText" presStyleLbl="node2" presStyleIdx="1" presStyleCnt="2" custLinFactNeighborX="37799" custLinFactNeighborY="847">
        <dgm:presLayoutVars>
          <dgm:chPref val="3"/>
        </dgm:presLayoutVars>
      </dgm:prSet>
      <dgm:spPr/>
    </dgm:pt>
    <dgm:pt modelId="{4C471B28-CB43-4822-B556-1163AF1B87EE}" type="pres">
      <dgm:prSet presAssocID="{A448B167-7291-47FE-BA7A-C77FDBB9BD6D}" presName="rootConnector" presStyleLbl="node2" presStyleIdx="1" presStyleCnt="2"/>
      <dgm:spPr/>
    </dgm:pt>
    <dgm:pt modelId="{55488ED3-EFD8-4BC2-BCC9-C76BCA43864E}" type="pres">
      <dgm:prSet presAssocID="{A448B167-7291-47FE-BA7A-C77FDBB9BD6D}" presName="hierChild4" presStyleCnt="0"/>
      <dgm:spPr/>
    </dgm:pt>
    <dgm:pt modelId="{E65B481C-10B4-4AD2-9377-91C41957A40B}" type="pres">
      <dgm:prSet presAssocID="{810364C2-B197-4C1B-8CE4-AA88214F76B8}" presName="Name37" presStyleLbl="parChTrans1D3" presStyleIdx="3" presStyleCnt="5"/>
      <dgm:spPr/>
    </dgm:pt>
    <dgm:pt modelId="{0D12D5D0-EF22-4B8C-BCCD-170C77ED0B47}" type="pres">
      <dgm:prSet presAssocID="{61567854-41E0-4FF9-9FD6-0AED627F16A5}" presName="hierRoot2" presStyleCnt="0">
        <dgm:presLayoutVars>
          <dgm:hierBranch val="init"/>
        </dgm:presLayoutVars>
      </dgm:prSet>
      <dgm:spPr/>
    </dgm:pt>
    <dgm:pt modelId="{B616A488-E5EF-40D9-B620-D032011DE7FA}" type="pres">
      <dgm:prSet presAssocID="{61567854-41E0-4FF9-9FD6-0AED627F16A5}" presName="rootComposite" presStyleCnt="0"/>
      <dgm:spPr/>
    </dgm:pt>
    <dgm:pt modelId="{B88C044B-DB06-46FB-9038-CF54EFA10CCC}" type="pres">
      <dgm:prSet presAssocID="{61567854-41E0-4FF9-9FD6-0AED627F16A5}" presName="rootText" presStyleLbl="node3" presStyleIdx="3" presStyleCnt="5" custLinFactNeighborX="36017" custLinFactNeighborY="19870">
        <dgm:presLayoutVars>
          <dgm:chPref val="3"/>
        </dgm:presLayoutVars>
      </dgm:prSet>
      <dgm:spPr/>
    </dgm:pt>
    <dgm:pt modelId="{2166B18B-0D29-426B-812F-3CF8750B453E}" type="pres">
      <dgm:prSet presAssocID="{61567854-41E0-4FF9-9FD6-0AED627F16A5}" presName="rootConnector" presStyleLbl="node3" presStyleIdx="3" presStyleCnt="5"/>
      <dgm:spPr/>
    </dgm:pt>
    <dgm:pt modelId="{A27ACCF9-66C1-4016-B348-A4F62F5DE988}" type="pres">
      <dgm:prSet presAssocID="{61567854-41E0-4FF9-9FD6-0AED627F16A5}" presName="hierChild4" presStyleCnt="0"/>
      <dgm:spPr/>
    </dgm:pt>
    <dgm:pt modelId="{774F3E5E-2F38-4E7B-94A9-470EA1F82967}" type="pres">
      <dgm:prSet presAssocID="{61567854-41E0-4FF9-9FD6-0AED627F16A5}" presName="hierChild5" presStyleCnt="0"/>
      <dgm:spPr/>
    </dgm:pt>
    <dgm:pt modelId="{87CDED03-46E5-46CF-9DF5-CD64E0AC412A}" type="pres">
      <dgm:prSet presAssocID="{79BBC0F7-657F-4551-8EE8-02291ADB112E}" presName="Name37" presStyleLbl="parChTrans1D3" presStyleIdx="4" presStyleCnt="5"/>
      <dgm:spPr/>
    </dgm:pt>
    <dgm:pt modelId="{4ED49B72-0BDA-45A2-BC10-751B9CE43C04}" type="pres">
      <dgm:prSet presAssocID="{BC99888C-5B6E-469D-B923-6B0A18B36E49}" presName="hierRoot2" presStyleCnt="0">
        <dgm:presLayoutVars>
          <dgm:hierBranch val="init"/>
        </dgm:presLayoutVars>
      </dgm:prSet>
      <dgm:spPr/>
    </dgm:pt>
    <dgm:pt modelId="{C9B94AF7-39BE-47FB-BEA8-296F767C9B84}" type="pres">
      <dgm:prSet presAssocID="{BC99888C-5B6E-469D-B923-6B0A18B36E49}" presName="rootComposite" presStyleCnt="0"/>
      <dgm:spPr/>
    </dgm:pt>
    <dgm:pt modelId="{BD879BFB-5EBF-4E2B-9B55-CC5291F3CFDE}" type="pres">
      <dgm:prSet presAssocID="{BC99888C-5B6E-469D-B923-6B0A18B36E49}" presName="rootText" presStyleLbl="node3" presStyleIdx="4" presStyleCnt="5" custLinFactNeighborX="36706" custLinFactNeighborY="13111">
        <dgm:presLayoutVars>
          <dgm:chPref val="3"/>
        </dgm:presLayoutVars>
      </dgm:prSet>
      <dgm:spPr/>
    </dgm:pt>
    <dgm:pt modelId="{C725684D-2E9D-43B5-8502-7B018E55B8D7}" type="pres">
      <dgm:prSet presAssocID="{BC99888C-5B6E-469D-B923-6B0A18B36E49}" presName="rootConnector" presStyleLbl="node3" presStyleIdx="4" presStyleCnt="5"/>
      <dgm:spPr/>
    </dgm:pt>
    <dgm:pt modelId="{260D15F0-603C-4E62-837D-6ED20EF1F494}" type="pres">
      <dgm:prSet presAssocID="{BC99888C-5B6E-469D-B923-6B0A18B36E49}" presName="hierChild4" presStyleCnt="0"/>
      <dgm:spPr/>
    </dgm:pt>
    <dgm:pt modelId="{23BE22D9-3F3A-4ECC-BFE1-BA82DA2665D1}" type="pres">
      <dgm:prSet presAssocID="{BC99888C-5B6E-469D-B923-6B0A18B36E49}" presName="hierChild5" presStyleCnt="0"/>
      <dgm:spPr/>
    </dgm:pt>
    <dgm:pt modelId="{142A2230-5BDB-4D48-A692-27DF5E0F673A}" type="pres">
      <dgm:prSet presAssocID="{A448B167-7291-47FE-BA7A-C77FDBB9BD6D}" presName="hierChild5" presStyleCnt="0"/>
      <dgm:spPr/>
    </dgm:pt>
    <dgm:pt modelId="{ADDDB6B2-42C6-4FDD-9DFB-2CC7DCBD26E0}" type="pres">
      <dgm:prSet presAssocID="{09ECE4EC-BA8C-49AE-B0BC-B985EE086CB9}" presName="hierChild3" presStyleCnt="0"/>
      <dgm:spPr/>
    </dgm:pt>
    <dgm:pt modelId="{46F50DF6-4990-4790-AB0E-E67DC4CA19D1}" type="pres">
      <dgm:prSet presAssocID="{82B6FD98-C53A-4AD3-B443-32EE64A292C8}" presName="Name111" presStyleLbl="parChTrans1D2" presStyleIdx="2" presStyleCnt="3"/>
      <dgm:spPr/>
    </dgm:pt>
    <dgm:pt modelId="{132CAA6A-48CB-44FF-B42F-4F35956BF67D}" type="pres">
      <dgm:prSet presAssocID="{3B4127C9-8E2D-4DCE-89BF-4064B7BEDA9D}" presName="hierRoot3" presStyleCnt="0">
        <dgm:presLayoutVars>
          <dgm:hierBranch val="init"/>
        </dgm:presLayoutVars>
      </dgm:prSet>
      <dgm:spPr/>
    </dgm:pt>
    <dgm:pt modelId="{92815822-9FE1-416D-BBEE-976D7B3F2AEE}" type="pres">
      <dgm:prSet presAssocID="{3B4127C9-8E2D-4DCE-89BF-4064B7BEDA9D}" presName="rootComposite3" presStyleCnt="0"/>
      <dgm:spPr/>
    </dgm:pt>
    <dgm:pt modelId="{9E935BAA-A74A-40DB-9D7B-F34EDCE865C1}" type="pres">
      <dgm:prSet presAssocID="{3B4127C9-8E2D-4DCE-89BF-4064B7BEDA9D}" presName="rootText3" presStyleLbl="asst1" presStyleIdx="0" presStyleCnt="1" custLinFactX="92122" custLinFactNeighborX="100000" custLinFactNeighborY="-12188">
        <dgm:presLayoutVars>
          <dgm:chPref val="3"/>
        </dgm:presLayoutVars>
      </dgm:prSet>
      <dgm:spPr/>
    </dgm:pt>
    <dgm:pt modelId="{E5D538F2-CB2C-46BC-8EA9-C2BCBE07CD84}" type="pres">
      <dgm:prSet presAssocID="{3B4127C9-8E2D-4DCE-89BF-4064B7BEDA9D}" presName="rootConnector3" presStyleLbl="asst1" presStyleIdx="0" presStyleCnt="1"/>
      <dgm:spPr/>
    </dgm:pt>
    <dgm:pt modelId="{864DAFCF-50A0-46C6-ACD2-1FE25AB1BF73}" type="pres">
      <dgm:prSet presAssocID="{3B4127C9-8E2D-4DCE-89BF-4064B7BEDA9D}" presName="hierChild6" presStyleCnt="0"/>
      <dgm:spPr/>
    </dgm:pt>
    <dgm:pt modelId="{31589B45-BA24-4C9B-A50A-1E34E8C473E9}" type="pres">
      <dgm:prSet presAssocID="{3B4127C9-8E2D-4DCE-89BF-4064B7BEDA9D}" presName="hierChild7" presStyleCnt="0"/>
      <dgm:spPr/>
    </dgm:pt>
  </dgm:ptLst>
  <dgm:cxnLst>
    <dgm:cxn modelId="{9BD46D08-C60D-47F1-9539-F633726E41B2}" type="presOf" srcId="{44C7D5E8-09CF-43DD-B6F8-F16911904D6A}" destId="{9611657A-75DC-4B64-86E9-D06629F74319}" srcOrd="0" destOrd="0" presId="urn:microsoft.com/office/officeart/2005/8/layout/orgChart1"/>
    <dgm:cxn modelId="{5111A00C-A32D-472F-B13F-0ADC54F591A4}" type="presOf" srcId="{C0C2E7FC-859B-4C39-8EED-BABDED52382D}" destId="{5C42F914-CB9C-4488-95D9-466737326A15}" srcOrd="0" destOrd="0" presId="urn:microsoft.com/office/officeart/2005/8/layout/orgChart1"/>
    <dgm:cxn modelId="{5C4D891A-1A47-438D-9321-8D1389C5C106}" type="presOf" srcId="{3B4127C9-8E2D-4DCE-89BF-4064B7BEDA9D}" destId="{9E935BAA-A74A-40DB-9D7B-F34EDCE865C1}" srcOrd="0" destOrd="0" presId="urn:microsoft.com/office/officeart/2005/8/layout/orgChart1"/>
    <dgm:cxn modelId="{A10E511F-3BAA-4EA4-A727-DC1F058EB94A}" srcId="{09ECE4EC-BA8C-49AE-B0BC-B985EE086CB9}" destId="{A448B167-7291-47FE-BA7A-C77FDBB9BD6D}" srcOrd="2" destOrd="0" parTransId="{BD7BF57E-0EC6-4A99-A26B-44B94657B9D1}" sibTransId="{B8AB614F-2C9C-405B-A408-36E7CCE847B5}"/>
    <dgm:cxn modelId="{DA1DF92B-80B9-4B6F-BBCD-2408C07F7406}" type="presOf" srcId="{A448B167-7291-47FE-BA7A-C77FDBB9BD6D}" destId="{A0C497D1-373E-4462-BB77-5E9F5A2BBDD8}" srcOrd="0" destOrd="0" presId="urn:microsoft.com/office/officeart/2005/8/layout/orgChart1"/>
    <dgm:cxn modelId="{49C8DB2D-736B-4D0B-AD7A-386375D7AB3A}" type="presOf" srcId="{A5317A9B-66D8-49C7-A2AE-1E823B7291B7}" destId="{46977FEF-CAF7-4627-83C0-5B22CABAD497}" srcOrd="0" destOrd="0" presId="urn:microsoft.com/office/officeart/2005/8/layout/orgChart1"/>
    <dgm:cxn modelId="{D14EFC3A-5EAF-4BF0-926B-0E07C15CB821}" type="presOf" srcId="{BC99888C-5B6E-469D-B923-6B0A18B36E49}" destId="{BD879BFB-5EBF-4E2B-9B55-CC5291F3CFDE}" srcOrd="0" destOrd="0" presId="urn:microsoft.com/office/officeart/2005/8/layout/orgChart1"/>
    <dgm:cxn modelId="{C7F8A340-3DEC-40BF-9AB2-EDA17FC7FF1A}" type="presOf" srcId="{A448B167-7291-47FE-BA7A-C77FDBB9BD6D}" destId="{4C471B28-CB43-4822-B556-1163AF1B87EE}" srcOrd="1" destOrd="0" presId="urn:microsoft.com/office/officeart/2005/8/layout/orgChart1"/>
    <dgm:cxn modelId="{B4F0BA5E-8574-4902-BC92-1300E3F8F130}" srcId="{09ECE4EC-BA8C-49AE-B0BC-B985EE086CB9}" destId="{34A679F8-3D7A-4168-83B6-EA99573655AD}" srcOrd="1" destOrd="0" parTransId="{A5317A9B-66D8-49C7-A2AE-1E823B7291B7}" sibTransId="{EC164DEF-67AB-419F-8114-339561C3CD05}"/>
    <dgm:cxn modelId="{79FCBE63-D59F-4D23-94ED-054AC4182D08}" type="presOf" srcId="{810364C2-B197-4C1B-8CE4-AA88214F76B8}" destId="{E65B481C-10B4-4AD2-9377-91C41957A40B}" srcOrd="0" destOrd="0" presId="urn:microsoft.com/office/officeart/2005/8/layout/orgChart1"/>
    <dgm:cxn modelId="{5C395D46-2597-44C7-BCF3-86A1EEDD1B26}" type="presOf" srcId="{FC38D403-A939-4E54-8E98-8AA528134172}" destId="{3A39D63C-9820-4880-B041-0AC42ACA852D}" srcOrd="1" destOrd="0" presId="urn:microsoft.com/office/officeart/2005/8/layout/orgChart1"/>
    <dgm:cxn modelId="{BB5D6766-AD7D-4B5A-9CFE-B549F627FCAE}" srcId="{34A679F8-3D7A-4168-83B6-EA99573655AD}" destId="{B8BEEF8B-A0B6-437F-9FAF-C95456FD45DB}" srcOrd="0" destOrd="0" parTransId="{D854EDE7-902D-4388-8D34-15FB95918611}" sibTransId="{7767D606-38C6-4C43-B1BB-7EC0F7E14B50}"/>
    <dgm:cxn modelId="{6DD48946-C232-4D6C-BAE3-F46158623297}" srcId="{A448B167-7291-47FE-BA7A-C77FDBB9BD6D}" destId="{BC99888C-5B6E-469D-B923-6B0A18B36E49}" srcOrd="1" destOrd="0" parTransId="{79BBC0F7-657F-4551-8EE8-02291ADB112E}" sibTransId="{7E611F0A-B72F-4C8E-8D91-B65C0E2E3D47}"/>
    <dgm:cxn modelId="{97EC8D47-4C53-480F-9060-DD593B90CE81}" type="presOf" srcId="{BC99888C-5B6E-469D-B923-6B0A18B36E49}" destId="{C725684D-2E9D-43B5-8502-7B018E55B8D7}" srcOrd="1" destOrd="0" presId="urn:microsoft.com/office/officeart/2005/8/layout/orgChart1"/>
    <dgm:cxn modelId="{57BE266B-50D8-4AE4-9E8B-CD6C1DA94FF9}" srcId="{A448B167-7291-47FE-BA7A-C77FDBB9BD6D}" destId="{61567854-41E0-4FF9-9FD6-0AED627F16A5}" srcOrd="0" destOrd="0" parTransId="{810364C2-B197-4C1B-8CE4-AA88214F76B8}" sibTransId="{9FB5B4B0-953D-4546-BB16-9B4E16725DD3}"/>
    <dgm:cxn modelId="{5C4C6A74-0C3B-4782-9FE4-A9280FCDBE99}" type="presOf" srcId="{B8BEEF8B-A0B6-437F-9FAF-C95456FD45DB}" destId="{A2A60D33-C602-443D-B556-782966F4D040}" srcOrd="0" destOrd="0" presId="urn:microsoft.com/office/officeart/2005/8/layout/orgChart1"/>
    <dgm:cxn modelId="{1AC97E55-82E4-4BA9-82BF-6BC94839B1DF}" type="presOf" srcId="{3B4127C9-8E2D-4DCE-89BF-4064B7BEDA9D}" destId="{E5D538F2-CB2C-46BC-8EA9-C2BCBE07CD84}" srcOrd="1" destOrd="0" presId="urn:microsoft.com/office/officeart/2005/8/layout/orgChart1"/>
    <dgm:cxn modelId="{2B389478-42F2-4D98-8E2C-4FAFFC6E8F6F}" type="presOf" srcId="{82B6FD98-C53A-4AD3-B443-32EE64A292C8}" destId="{46F50DF6-4990-4790-AB0E-E67DC4CA19D1}" srcOrd="0" destOrd="0" presId="urn:microsoft.com/office/officeart/2005/8/layout/orgChart1"/>
    <dgm:cxn modelId="{C870E85A-AD26-4466-B6E3-1C920DBC2AFD}" srcId="{34A679F8-3D7A-4168-83B6-EA99573655AD}" destId="{FC38D403-A939-4E54-8E98-8AA528134172}" srcOrd="1" destOrd="0" parTransId="{28FA67DF-369B-4086-AAD8-4194849D0526}" sibTransId="{F50DEBD6-48BF-45FD-BD6B-4AE1C01B744F}"/>
    <dgm:cxn modelId="{18A1128B-372C-4DBD-A5E9-653ED7848AB6}" type="presOf" srcId="{09ECE4EC-BA8C-49AE-B0BC-B985EE086CB9}" destId="{5396A92E-73C3-4E1C-A323-405BA740B566}" srcOrd="0" destOrd="0" presId="urn:microsoft.com/office/officeart/2005/8/layout/orgChart1"/>
    <dgm:cxn modelId="{D51BC98C-D69C-48D3-AD4A-9E85B22CC47B}" type="presOf" srcId="{C0C2E7FC-859B-4C39-8EED-BABDED52382D}" destId="{93312D7B-28AA-479B-9C17-9B6E2E2C08B7}" srcOrd="1" destOrd="0" presId="urn:microsoft.com/office/officeart/2005/8/layout/orgChart1"/>
    <dgm:cxn modelId="{B3088D91-1F58-49DF-9E3E-A39E76CE8B32}" type="presOf" srcId="{BD7BF57E-0EC6-4A99-A26B-44B94657B9D1}" destId="{09AD0279-4E33-48ED-8EB5-A4BE096CC24D}" srcOrd="0" destOrd="0" presId="urn:microsoft.com/office/officeart/2005/8/layout/orgChart1"/>
    <dgm:cxn modelId="{24433E9A-A5C6-4EEC-AA3A-986CBF59A457}" srcId="{09ECE4EC-BA8C-49AE-B0BC-B985EE086CB9}" destId="{3B4127C9-8E2D-4DCE-89BF-4064B7BEDA9D}" srcOrd="0" destOrd="0" parTransId="{82B6FD98-C53A-4AD3-B443-32EE64A292C8}" sibTransId="{CB1A3665-2E18-4EEC-AF43-317FCEA96D73}"/>
    <dgm:cxn modelId="{DE0CD09B-1B5D-4AF2-B00B-C3627C746CB3}" type="presOf" srcId="{61567854-41E0-4FF9-9FD6-0AED627F16A5}" destId="{2166B18B-0D29-426B-812F-3CF8750B453E}" srcOrd="1" destOrd="0" presId="urn:microsoft.com/office/officeart/2005/8/layout/orgChart1"/>
    <dgm:cxn modelId="{8171B09D-1433-4760-87AD-0EC559135193}" type="presOf" srcId="{34A679F8-3D7A-4168-83B6-EA99573655AD}" destId="{0A9086F6-6B15-48A2-A3F6-32CB8176769D}" srcOrd="0" destOrd="0" presId="urn:microsoft.com/office/officeart/2005/8/layout/orgChart1"/>
    <dgm:cxn modelId="{F8EEBAA2-A5BA-4DB7-ADC7-F6B5AED5128D}" srcId="{34A679F8-3D7A-4168-83B6-EA99573655AD}" destId="{C0C2E7FC-859B-4C39-8EED-BABDED52382D}" srcOrd="2" destOrd="0" parTransId="{44C7D5E8-09CF-43DD-B6F8-F16911904D6A}" sibTransId="{24F4D08C-C65A-4469-B12A-DEE14356A1F7}"/>
    <dgm:cxn modelId="{41A620A4-44AC-4D3F-87B4-83B2C0126232}" type="presOf" srcId="{1F0D5FCA-4185-49FA-81A0-93C49AAD0804}" destId="{B553DB41-43E3-45AA-AF90-D71275444730}" srcOrd="0" destOrd="0" presId="urn:microsoft.com/office/officeart/2005/8/layout/orgChart1"/>
    <dgm:cxn modelId="{29AA54AC-AFC4-4F48-96EF-E34602D01A9B}" type="presOf" srcId="{61567854-41E0-4FF9-9FD6-0AED627F16A5}" destId="{B88C044B-DB06-46FB-9038-CF54EFA10CCC}" srcOrd="0" destOrd="0" presId="urn:microsoft.com/office/officeart/2005/8/layout/orgChart1"/>
    <dgm:cxn modelId="{C3604EAF-45A0-4FBE-A95B-A895D63587BB}" type="presOf" srcId="{B8BEEF8B-A0B6-437F-9FAF-C95456FD45DB}" destId="{913338DF-926F-4A4A-AC02-11C11A72244F}" srcOrd="1" destOrd="0" presId="urn:microsoft.com/office/officeart/2005/8/layout/orgChart1"/>
    <dgm:cxn modelId="{5C9F33DC-D405-46EF-97DF-8A6225ACA790}" type="presOf" srcId="{FC38D403-A939-4E54-8E98-8AA528134172}" destId="{C7277B65-D015-48DB-A333-58284665DBEC}" srcOrd="0" destOrd="0" presId="urn:microsoft.com/office/officeart/2005/8/layout/orgChart1"/>
    <dgm:cxn modelId="{E58DADDD-8B38-4A24-B4EF-DB1E4628C3AE}" type="presOf" srcId="{D854EDE7-902D-4388-8D34-15FB95918611}" destId="{2B5B9E4F-1429-4A1A-9EF2-9E93EEB9480F}" srcOrd="0" destOrd="0" presId="urn:microsoft.com/office/officeart/2005/8/layout/orgChart1"/>
    <dgm:cxn modelId="{AC4413E8-0AA0-4514-90EE-4D12EB04D04D}" type="presOf" srcId="{09ECE4EC-BA8C-49AE-B0BC-B985EE086CB9}" destId="{71430356-C3C7-46B1-9DBB-0DC8B11F50F3}" srcOrd="1" destOrd="0" presId="urn:microsoft.com/office/officeart/2005/8/layout/orgChart1"/>
    <dgm:cxn modelId="{4AA51CEB-4202-4559-98AF-95C566AA84C3}" type="presOf" srcId="{34A679F8-3D7A-4168-83B6-EA99573655AD}" destId="{8D6BF52D-A112-4319-8D6B-7976B75D072F}" srcOrd="1" destOrd="0" presId="urn:microsoft.com/office/officeart/2005/8/layout/orgChart1"/>
    <dgm:cxn modelId="{CD008BF5-7932-4698-B6D6-00A053F5AE8E}" srcId="{1F0D5FCA-4185-49FA-81A0-93C49AAD0804}" destId="{09ECE4EC-BA8C-49AE-B0BC-B985EE086CB9}" srcOrd="0" destOrd="0" parTransId="{79BE1960-92D0-48CD-ACE8-6BB707A59F77}" sibTransId="{C3543078-9F15-402D-8D69-656CD718C8AD}"/>
    <dgm:cxn modelId="{6E6AD7F7-EFCA-4FD1-994E-649B4FFC82D2}" type="presOf" srcId="{28FA67DF-369B-4086-AAD8-4194849D0526}" destId="{862B47A8-E113-45AE-9426-3220AA9BEC2A}" srcOrd="0" destOrd="0" presId="urn:microsoft.com/office/officeart/2005/8/layout/orgChart1"/>
    <dgm:cxn modelId="{F4A7A6FB-8C4E-48ED-BC14-C96A803BB44A}" type="presOf" srcId="{79BBC0F7-657F-4551-8EE8-02291ADB112E}" destId="{87CDED03-46E5-46CF-9DF5-CD64E0AC412A}" srcOrd="0" destOrd="0" presId="urn:microsoft.com/office/officeart/2005/8/layout/orgChart1"/>
    <dgm:cxn modelId="{2EB1F71E-3D07-42CB-9DF2-7A37B3101382}" type="presParOf" srcId="{B553DB41-43E3-45AA-AF90-D71275444730}" destId="{74FE29EE-A6C8-4BE6-A384-D29AD17F9BB6}" srcOrd="0" destOrd="0" presId="urn:microsoft.com/office/officeart/2005/8/layout/orgChart1"/>
    <dgm:cxn modelId="{CD3FB10E-9482-46BF-8CF7-142FC83DCB5D}" type="presParOf" srcId="{74FE29EE-A6C8-4BE6-A384-D29AD17F9BB6}" destId="{586FBAC1-742F-4D9A-9C38-C9E78ADF188D}" srcOrd="0" destOrd="0" presId="urn:microsoft.com/office/officeart/2005/8/layout/orgChart1"/>
    <dgm:cxn modelId="{7AE52772-022A-4CF4-8E3B-5279C0660FFA}" type="presParOf" srcId="{586FBAC1-742F-4D9A-9C38-C9E78ADF188D}" destId="{5396A92E-73C3-4E1C-A323-405BA740B566}" srcOrd="0" destOrd="0" presId="urn:microsoft.com/office/officeart/2005/8/layout/orgChart1"/>
    <dgm:cxn modelId="{BD522BBF-C424-4C3C-B07D-78D2FD7E50FF}" type="presParOf" srcId="{586FBAC1-742F-4D9A-9C38-C9E78ADF188D}" destId="{71430356-C3C7-46B1-9DBB-0DC8B11F50F3}" srcOrd="1" destOrd="0" presId="urn:microsoft.com/office/officeart/2005/8/layout/orgChart1"/>
    <dgm:cxn modelId="{5B750B3A-AC0D-49E9-B14D-5D2CD904C283}" type="presParOf" srcId="{74FE29EE-A6C8-4BE6-A384-D29AD17F9BB6}" destId="{90CA0022-E025-4F45-877E-94FA2B320CAB}" srcOrd="1" destOrd="0" presId="urn:microsoft.com/office/officeart/2005/8/layout/orgChart1"/>
    <dgm:cxn modelId="{D06088DF-DFE1-4737-B1AB-0A4F6EA77757}" type="presParOf" srcId="{90CA0022-E025-4F45-877E-94FA2B320CAB}" destId="{46977FEF-CAF7-4627-83C0-5B22CABAD497}" srcOrd="0" destOrd="0" presId="urn:microsoft.com/office/officeart/2005/8/layout/orgChart1"/>
    <dgm:cxn modelId="{BAE8BA43-F5BA-4571-B7E3-4D56432B8732}" type="presParOf" srcId="{90CA0022-E025-4F45-877E-94FA2B320CAB}" destId="{E062D43D-A07B-4AAB-8ABE-F9ED5E6BABC1}" srcOrd="1" destOrd="0" presId="urn:microsoft.com/office/officeart/2005/8/layout/orgChart1"/>
    <dgm:cxn modelId="{5A4DD562-61C3-4A57-A3B3-674FF29DE574}" type="presParOf" srcId="{E062D43D-A07B-4AAB-8ABE-F9ED5E6BABC1}" destId="{8EF54E19-51AF-4C92-A6D1-9E6ADD160121}" srcOrd="0" destOrd="0" presId="urn:microsoft.com/office/officeart/2005/8/layout/orgChart1"/>
    <dgm:cxn modelId="{FCEC22B1-9AA2-498E-89A4-DFD311DCE2E7}" type="presParOf" srcId="{8EF54E19-51AF-4C92-A6D1-9E6ADD160121}" destId="{0A9086F6-6B15-48A2-A3F6-32CB8176769D}" srcOrd="0" destOrd="0" presId="urn:microsoft.com/office/officeart/2005/8/layout/orgChart1"/>
    <dgm:cxn modelId="{58F7FD6B-A995-495C-88E3-40278A5FAD60}" type="presParOf" srcId="{8EF54E19-51AF-4C92-A6D1-9E6ADD160121}" destId="{8D6BF52D-A112-4319-8D6B-7976B75D072F}" srcOrd="1" destOrd="0" presId="urn:microsoft.com/office/officeart/2005/8/layout/orgChart1"/>
    <dgm:cxn modelId="{4B5E32D9-D145-4810-A432-41F3C03C4A4F}" type="presParOf" srcId="{E062D43D-A07B-4AAB-8ABE-F9ED5E6BABC1}" destId="{4FBA1B78-76A7-4C0F-9E2D-5052CB0EEAE2}" srcOrd="1" destOrd="0" presId="urn:microsoft.com/office/officeart/2005/8/layout/orgChart1"/>
    <dgm:cxn modelId="{E4004AB0-99EE-466A-BCE0-B58842CEF6EB}" type="presParOf" srcId="{4FBA1B78-76A7-4C0F-9E2D-5052CB0EEAE2}" destId="{2B5B9E4F-1429-4A1A-9EF2-9E93EEB9480F}" srcOrd="0" destOrd="0" presId="urn:microsoft.com/office/officeart/2005/8/layout/orgChart1"/>
    <dgm:cxn modelId="{61F9AE13-F30C-42C3-B4BE-095393E0F5E7}" type="presParOf" srcId="{4FBA1B78-76A7-4C0F-9E2D-5052CB0EEAE2}" destId="{BA346609-B807-4982-8FC5-671894AC6BA7}" srcOrd="1" destOrd="0" presId="urn:microsoft.com/office/officeart/2005/8/layout/orgChart1"/>
    <dgm:cxn modelId="{B9224610-21D1-41A5-B44F-2EE7B226341D}" type="presParOf" srcId="{BA346609-B807-4982-8FC5-671894AC6BA7}" destId="{86CE56C1-D282-424E-AA85-2BC0E2C4FA33}" srcOrd="0" destOrd="0" presId="urn:microsoft.com/office/officeart/2005/8/layout/orgChart1"/>
    <dgm:cxn modelId="{8165BD7B-71C5-462B-9472-FFAF140213DE}" type="presParOf" srcId="{86CE56C1-D282-424E-AA85-2BC0E2C4FA33}" destId="{A2A60D33-C602-443D-B556-782966F4D040}" srcOrd="0" destOrd="0" presId="urn:microsoft.com/office/officeart/2005/8/layout/orgChart1"/>
    <dgm:cxn modelId="{22D60E5A-9EED-4E7A-8096-B5FF6DBD9B0F}" type="presParOf" srcId="{86CE56C1-D282-424E-AA85-2BC0E2C4FA33}" destId="{913338DF-926F-4A4A-AC02-11C11A72244F}" srcOrd="1" destOrd="0" presId="urn:microsoft.com/office/officeart/2005/8/layout/orgChart1"/>
    <dgm:cxn modelId="{B28CE08F-62B7-409D-A8B4-3F56074325E5}" type="presParOf" srcId="{BA346609-B807-4982-8FC5-671894AC6BA7}" destId="{480F70C9-1BED-4A97-9E29-07ABCF9AEA5B}" srcOrd="1" destOrd="0" presId="urn:microsoft.com/office/officeart/2005/8/layout/orgChart1"/>
    <dgm:cxn modelId="{1719835C-90DE-4C43-8839-C3D39772AB86}" type="presParOf" srcId="{BA346609-B807-4982-8FC5-671894AC6BA7}" destId="{60F7DAB7-E789-4B24-95A4-042DB6479637}" srcOrd="2" destOrd="0" presId="urn:microsoft.com/office/officeart/2005/8/layout/orgChart1"/>
    <dgm:cxn modelId="{AA2EEE76-4113-4EA8-AE98-07DE9BC0A8AF}" type="presParOf" srcId="{4FBA1B78-76A7-4C0F-9E2D-5052CB0EEAE2}" destId="{862B47A8-E113-45AE-9426-3220AA9BEC2A}" srcOrd="2" destOrd="0" presId="urn:microsoft.com/office/officeart/2005/8/layout/orgChart1"/>
    <dgm:cxn modelId="{777AAE4C-1E6A-4BE6-90F9-6AA86171939B}" type="presParOf" srcId="{4FBA1B78-76A7-4C0F-9E2D-5052CB0EEAE2}" destId="{4D9D6B07-91EA-4090-85D7-A47C974D99FE}" srcOrd="3" destOrd="0" presId="urn:microsoft.com/office/officeart/2005/8/layout/orgChart1"/>
    <dgm:cxn modelId="{B58BCA93-20A5-4D75-AC50-44D997570B0B}" type="presParOf" srcId="{4D9D6B07-91EA-4090-85D7-A47C974D99FE}" destId="{8AF403A3-81BE-438A-A623-AC54BE67F91E}" srcOrd="0" destOrd="0" presId="urn:microsoft.com/office/officeart/2005/8/layout/orgChart1"/>
    <dgm:cxn modelId="{D4A218AF-12F9-4AE8-A8BC-788C0619937E}" type="presParOf" srcId="{8AF403A3-81BE-438A-A623-AC54BE67F91E}" destId="{C7277B65-D015-48DB-A333-58284665DBEC}" srcOrd="0" destOrd="0" presId="urn:microsoft.com/office/officeart/2005/8/layout/orgChart1"/>
    <dgm:cxn modelId="{6176B87C-CAF1-497C-BCF1-FC522B7AFAFC}" type="presParOf" srcId="{8AF403A3-81BE-438A-A623-AC54BE67F91E}" destId="{3A39D63C-9820-4880-B041-0AC42ACA852D}" srcOrd="1" destOrd="0" presId="urn:microsoft.com/office/officeart/2005/8/layout/orgChart1"/>
    <dgm:cxn modelId="{116C6D29-1E3A-4DF6-9F92-A6E767CAD3D5}" type="presParOf" srcId="{4D9D6B07-91EA-4090-85D7-A47C974D99FE}" destId="{9AAD8FBB-DD35-43D7-A378-A692D76539E8}" srcOrd="1" destOrd="0" presId="urn:microsoft.com/office/officeart/2005/8/layout/orgChart1"/>
    <dgm:cxn modelId="{2C02DC6A-FFBF-4BFA-8B55-954944B1FC26}" type="presParOf" srcId="{4D9D6B07-91EA-4090-85D7-A47C974D99FE}" destId="{1FB9A57C-CE2F-43A2-B30B-B6F457ECAA9F}" srcOrd="2" destOrd="0" presId="urn:microsoft.com/office/officeart/2005/8/layout/orgChart1"/>
    <dgm:cxn modelId="{D4DFE44E-5BC7-4707-9137-7EF1A9F475D3}" type="presParOf" srcId="{4FBA1B78-76A7-4C0F-9E2D-5052CB0EEAE2}" destId="{9611657A-75DC-4B64-86E9-D06629F74319}" srcOrd="4" destOrd="0" presId="urn:microsoft.com/office/officeart/2005/8/layout/orgChart1"/>
    <dgm:cxn modelId="{C4A16673-5F39-425E-BB08-D669EA506EB3}" type="presParOf" srcId="{4FBA1B78-76A7-4C0F-9E2D-5052CB0EEAE2}" destId="{98D99D75-6393-403B-9BA4-F26048D0B1C2}" srcOrd="5" destOrd="0" presId="urn:microsoft.com/office/officeart/2005/8/layout/orgChart1"/>
    <dgm:cxn modelId="{F27790CF-B395-448A-81F6-BF24646705A0}" type="presParOf" srcId="{98D99D75-6393-403B-9BA4-F26048D0B1C2}" destId="{DE204261-3DE6-40C0-A089-76256B537F91}" srcOrd="0" destOrd="0" presId="urn:microsoft.com/office/officeart/2005/8/layout/orgChart1"/>
    <dgm:cxn modelId="{C8AB765F-BE36-4739-8E57-6F5F098B66D5}" type="presParOf" srcId="{DE204261-3DE6-40C0-A089-76256B537F91}" destId="{5C42F914-CB9C-4488-95D9-466737326A15}" srcOrd="0" destOrd="0" presId="urn:microsoft.com/office/officeart/2005/8/layout/orgChart1"/>
    <dgm:cxn modelId="{65A88B3E-340F-49B2-930A-E72F88C24354}" type="presParOf" srcId="{DE204261-3DE6-40C0-A089-76256B537F91}" destId="{93312D7B-28AA-479B-9C17-9B6E2E2C08B7}" srcOrd="1" destOrd="0" presId="urn:microsoft.com/office/officeart/2005/8/layout/orgChart1"/>
    <dgm:cxn modelId="{AE061563-1C33-4AE4-9081-FC58F16538FE}" type="presParOf" srcId="{98D99D75-6393-403B-9BA4-F26048D0B1C2}" destId="{5D764EFC-0F39-4900-AE15-591890619B68}" srcOrd="1" destOrd="0" presId="urn:microsoft.com/office/officeart/2005/8/layout/orgChart1"/>
    <dgm:cxn modelId="{2EA02E27-3CE3-4E4B-9B56-E0C6BC4C59AF}" type="presParOf" srcId="{98D99D75-6393-403B-9BA4-F26048D0B1C2}" destId="{19C8FE4E-FC85-4B07-AA05-0FFE8BACB217}" srcOrd="2" destOrd="0" presId="urn:microsoft.com/office/officeart/2005/8/layout/orgChart1"/>
    <dgm:cxn modelId="{DB831990-3819-4EDA-9448-7A8F9AF18C9F}" type="presParOf" srcId="{E062D43D-A07B-4AAB-8ABE-F9ED5E6BABC1}" destId="{3E8C16EA-4147-4C36-8CD2-4582684C2359}" srcOrd="2" destOrd="0" presId="urn:microsoft.com/office/officeart/2005/8/layout/orgChart1"/>
    <dgm:cxn modelId="{5AADB76B-2E55-4A08-AB6A-75AD12CCBCED}" type="presParOf" srcId="{90CA0022-E025-4F45-877E-94FA2B320CAB}" destId="{09AD0279-4E33-48ED-8EB5-A4BE096CC24D}" srcOrd="2" destOrd="0" presId="urn:microsoft.com/office/officeart/2005/8/layout/orgChart1"/>
    <dgm:cxn modelId="{B7D4052F-AA3D-4B91-994E-4F02E842872E}" type="presParOf" srcId="{90CA0022-E025-4F45-877E-94FA2B320CAB}" destId="{B67866CD-8823-4B10-BF9D-C604472ED4A6}" srcOrd="3" destOrd="0" presId="urn:microsoft.com/office/officeart/2005/8/layout/orgChart1"/>
    <dgm:cxn modelId="{92E5FCB7-B8D0-42C3-B700-451CCB940731}" type="presParOf" srcId="{B67866CD-8823-4B10-BF9D-C604472ED4A6}" destId="{E71EFCE0-F6F1-4980-A183-95DDAD04DA73}" srcOrd="0" destOrd="0" presId="urn:microsoft.com/office/officeart/2005/8/layout/orgChart1"/>
    <dgm:cxn modelId="{58DBF162-43D0-48BF-ADB5-56C1B44BADFB}" type="presParOf" srcId="{E71EFCE0-F6F1-4980-A183-95DDAD04DA73}" destId="{A0C497D1-373E-4462-BB77-5E9F5A2BBDD8}" srcOrd="0" destOrd="0" presId="urn:microsoft.com/office/officeart/2005/8/layout/orgChart1"/>
    <dgm:cxn modelId="{0A0EF71E-D740-4252-87A7-8A1E95A48D35}" type="presParOf" srcId="{E71EFCE0-F6F1-4980-A183-95DDAD04DA73}" destId="{4C471B28-CB43-4822-B556-1163AF1B87EE}" srcOrd="1" destOrd="0" presId="urn:microsoft.com/office/officeart/2005/8/layout/orgChart1"/>
    <dgm:cxn modelId="{FB8C6AA9-F3ED-42BE-8D8D-B5AF5B8A2E55}" type="presParOf" srcId="{B67866CD-8823-4B10-BF9D-C604472ED4A6}" destId="{55488ED3-EFD8-4BC2-BCC9-C76BCA43864E}" srcOrd="1" destOrd="0" presId="urn:microsoft.com/office/officeart/2005/8/layout/orgChart1"/>
    <dgm:cxn modelId="{CFE61A03-D149-40C6-9400-D214C29B58DD}" type="presParOf" srcId="{55488ED3-EFD8-4BC2-BCC9-C76BCA43864E}" destId="{E65B481C-10B4-4AD2-9377-91C41957A40B}" srcOrd="0" destOrd="0" presId="urn:microsoft.com/office/officeart/2005/8/layout/orgChart1"/>
    <dgm:cxn modelId="{7E9DB4CE-69E3-4138-9CD8-E7984B7FCAF5}" type="presParOf" srcId="{55488ED3-EFD8-4BC2-BCC9-C76BCA43864E}" destId="{0D12D5D0-EF22-4B8C-BCCD-170C77ED0B47}" srcOrd="1" destOrd="0" presId="urn:microsoft.com/office/officeart/2005/8/layout/orgChart1"/>
    <dgm:cxn modelId="{B4BDC376-1F59-483A-B3A9-D30B98924153}" type="presParOf" srcId="{0D12D5D0-EF22-4B8C-BCCD-170C77ED0B47}" destId="{B616A488-E5EF-40D9-B620-D032011DE7FA}" srcOrd="0" destOrd="0" presId="urn:microsoft.com/office/officeart/2005/8/layout/orgChart1"/>
    <dgm:cxn modelId="{C757DA92-88B1-48E9-9AE9-27E5F9B7D754}" type="presParOf" srcId="{B616A488-E5EF-40D9-B620-D032011DE7FA}" destId="{B88C044B-DB06-46FB-9038-CF54EFA10CCC}" srcOrd="0" destOrd="0" presId="urn:microsoft.com/office/officeart/2005/8/layout/orgChart1"/>
    <dgm:cxn modelId="{7F052E43-2AA0-498C-9FE5-CF0B35334784}" type="presParOf" srcId="{B616A488-E5EF-40D9-B620-D032011DE7FA}" destId="{2166B18B-0D29-426B-812F-3CF8750B453E}" srcOrd="1" destOrd="0" presId="urn:microsoft.com/office/officeart/2005/8/layout/orgChart1"/>
    <dgm:cxn modelId="{61C60955-44E7-44A6-B9F3-419173CC475B}" type="presParOf" srcId="{0D12D5D0-EF22-4B8C-BCCD-170C77ED0B47}" destId="{A27ACCF9-66C1-4016-B348-A4F62F5DE988}" srcOrd="1" destOrd="0" presId="urn:microsoft.com/office/officeart/2005/8/layout/orgChart1"/>
    <dgm:cxn modelId="{0A5EF2E0-5BF5-4695-8E00-929D836BE4E8}" type="presParOf" srcId="{0D12D5D0-EF22-4B8C-BCCD-170C77ED0B47}" destId="{774F3E5E-2F38-4E7B-94A9-470EA1F82967}" srcOrd="2" destOrd="0" presId="urn:microsoft.com/office/officeart/2005/8/layout/orgChart1"/>
    <dgm:cxn modelId="{C5BFFC92-3699-49A7-B479-E1AD6C60079F}" type="presParOf" srcId="{55488ED3-EFD8-4BC2-BCC9-C76BCA43864E}" destId="{87CDED03-46E5-46CF-9DF5-CD64E0AC412A}" srcOrd="2" destOrd="0" presId="urn:microsoft.com/office/officeart/2005/8/layout/orgChart1"/>
    <dgm:cxn modelId="{B231BD62-383D-4D81-AF29-1F2C4848C167}" type="presParOf" srcId="{55488ED3-EFD8-4BC2-BCC9-C76BCA43864E}" destId="{4ED49B72-0BDA-45A2-BC10-751B9CE43C04}" srcOrd="3" destOrd="0" presId="urn:microsoft.com/office/officeart/2005/8/layout/orgChart1"/>
    <dgm:cxn modelId="{DD60B34E-CAF1-4BD7-AB54-59F3EDC9FA9B}" type="presParOf" srcId="{4ED49B72-0BDA-45A2-BC10-751B9CE43C04}" destId="{C9B94AF7-39BE-47FB-BEA8-296F767C9B84}" srcOrd="0" destOrd="0" presId="urn:microsoft.com/office/officeart/2005/8/layout/orgChart1"/>
    <dgm:cxn modelId="{7E965233-5886-4800-A29A-3C5F3AD31AAB}" type="presParOf" srcId="{C9B94AF7-39BE-47FB-BEA8-296F767C9B84}" destId="{BD879BFB-5EBF-4E2B-9B55-CC5291F3CFDE}" srcOrd="0" destOrd="0" presId="urn:microsoft.com/office/officeart/2005/8/layout/orgChart1"/>
    <dgm:cxn modelId="{ACFF6E77-5E93-4AE9-B42E-5C580F5ADB5D}" type="presParOf" srcId="{C9B94AF7-39BE-47FB-BEA8-296F767C9B84}" destId="{C725684D-2E9D-43B5-8502-7B018E55B8D7}" srcOrd="1" destOrd="0" presId="urn:microsoft.com/office/officeart/2005/8/layout/orgChart1"/>
    <dgm:cxn modelId="{BB8984C6-F4EF-44E3-BC0E-DE83B4616A5D}" type="presParOf" srcId="{4ED49B72-0BDA-45A2-BC10-751B9CE43C04}" destId="{260D15F0-603C-4E62-837D-6ED20EF1F494}" srcOrd="1" destOrd="0" presId="urn:microsoft.com/office/officeart/2005/8/layout/orgChart1"/>
    <dgm:cxn modelId="{F2A6A185-AEF6-440A-979B-159167FE00E0}" type="presParOf" srcId="{4ED49B72-0BDA-45A2-BC10-751B9CE43C04}" destId="{23BE22D9-3F3A-4ECC-BFE1-BA82DA2665D1}" srcOrd="2" destOrd="0" presId="urn:microsoft.com/office/officeart/2005/8/layout/orgChart1"/>
    <dgm:cxn modelId="{3F7C3C8D-D234-4173-BD60-E9F238F6567D}" type="presParOf" srcId="{B67866CD-8823-4B10-BF9D-C604472ED4A6}" destId="{142A2230-5BDB-4D48-A692-27DF5E0F673A}" srcOrd="2" destOrd="0" presId="urn:microsoft.com/office/officeart/2005/8/layout/orgChart1"/>
    <dgm:cxn modelId="{BB590811-1BE6-4E02-AFF9-437DCBBC9D47}" type="presParOf" srcId="{74FE29EE-A6C8-4BE6-A384-D29AD17F9BB6}" destId="{ADDDB6B2-42C6-4FDD-9DFB-2CC7DCBD26E0}" srcOrd="2" destOrd="0" presId="urn:microsoft.com/office/officeart/2005/8/layout/orgChart1"/>
    <dgm:cxn modelId="{AC661029-13B1-409F-9804-9DBF3BEA5018}" type="presParOf" srcId="{ADDDB6B2-42C6-4FDD-9DFB-2CC7DCBD26E0}" destId="{46F50DF6-4990-4790-AB0E-E67DC4CA19D1}" srcOrd="0" destOrd="0" presId="urn:microsoft.com/office/officeart/2005/8/layout/orgChart1"/>
    <dgm:cxn modelId="{0C345E04-9D58-4EA0-AF96-2B3445F36B2B}" type="presParOf" srcId="{ADDDB6B2-42C6-4FDD-9DFB-2CC7DCBD26E0}" destId="{132CAA6A-48CB-44FF-B42F-4F35956BF67D}" srcOrd="1" destOrd="0" presId="urn:microsoft.com/office/officeart/2005/8/layout/orgChart1"/>
    <dgm:cxn modelId="{FC7D68DD-E8BA-4007-8E95-CECC96F0BC32}" type="presParOf" srcId="{132CAA6A-48CB-44FF-B42F-4F35956BF67D}" destId="{92815822-9FE1-416D-BBEE-976D7B3F2AEE}" srcOrd="0" destOrd="0" presId="urn:microsoft.com/office/officeart/2005/8/layout/orgChart1"/>
    <dgm:cxn modelId="{65A06BEB-CEBA-4956-B5E8-4A8976014988}" type="presParOf" srcId="{92815822-9FE1-416D-BBEE-976D7B3F2AEE}" destId="{9E935BAA-A74A-40DB-9D7B-F34EDCE865C1}" srcOrd="0" destOrd="0" presId="urn:microsoft.com/office/officeart/2005/8/layout/orgChart1"/>
    <dgm:cxn modelId="{0A613594-BFB7-4041-8004-614F462775BA}" type="presParOf" srcId="{92815822-9FE1-416D-BBEE-976D7B3F2AEE}" destId="{E5D538F2-CB2C-46BC-8EA9-C2BCBE07CD84}" srcOrd="1" destOrd="0" presId="urn:microsoft.com/office/officeart/2005/8/layout/orgChart1"/>
    <dgm:cxn modelId="{0C7FC728-1220-4631-9FC8-22C24F8A9981}" type="presParOf" srcId="{132CAA6A-48CB-44FF-B42F-4F35956BF67D}" destId="{864DAFCF-50A0-46C6-ACD2-1FE25AB1BF73}" srcOrd="1" destOrd="0" presId="urn:microsoft.com/office/officeart/2005/8/layout/orgChart1"/>
    <dgm:cxn modelId="{578B20A8-E1A6-45E9-B6D6-FB96783D42F6}" type="presParOf" srcId="{132CAA6A-48CB-44FF-B42F-4F35956BF67D}" destId="{31589B45-BA24-4C9B-A50A-1E34E8C473E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50DF6-4990-4790-AB0E-E67DC4CA19D1}">
      <dsp:nvSpPr>
        <dsp:cNvPr id="0" name=""/>
        <dsp:cNvSpPr/>
      </dsp:nvSpPr>
      <dsp:spPr>
        <a:xfrm>
          <a:off x="5597207" y="937414"/>
          <a:ext cx="990886" cy="477551"/>
        </a:xfrm>
        <a:custGeom>
          <a:avLst/>
          <a:gdLst/>
          <a:ahLst/>
          <a:cxnLst/>
          <a:rect l="0" t="0" r="0" b="0"/>
          <a:pathLst>
            <a:path>
              <a:moveTo>
                <a:pt x="0" y="0"/>
              </a:moveTo>
              <a:lnTo>
                <a:pt x="0" y="477551"/>
              </a:lnTo>
              <a:lnTo>
                <a:pt x="990886" y="477551"/>
              </a:lnTo>
            </a:path>
          </a:pathLst>
        </a:custGeom>
        <a:noFill/>
        <a:ln w="9525" cap="flat" cmpd="sng" algn="ctr">
          <a:solidFill>
            <a:schemeClr val="accent4"/>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sp>
    <dsp:sp modelId="{87CDED03-46E5-46CF-9DF5-CD64E0AC412A}">
      <dsp:nvSpPr>
        <dsp:cNvPr id="0" name=""/>
        <dsp:cNvSpPr/>
      </dsp:nvSpPr>
      <dsp:spPr>
        <a:xfrm>
          <a:off x="6221232" y="3027526"/>
          <a:ext cx="218751" cy="1936818"/>
        </a:xfrm>
        <a:custGeom>
          <a:avLst/>
          <a:gdLst/>
          <a:ahLst/>
          <a:cxnLst/>
          <a:rect l="0" t="0" r="0" b="0"/>
          <a:pathLst>
            <a:path>
              <a:moveTo>
                <a:pt x="0" y="0"/>
              </a:moveTo>
              <a:lnTo>
                <a:pt x="0" y="1936818"/>
              </a:lnTo>
              <a:lnTo>
                <a:pt x="218751" y="1936818"/>
              </a:lnTo>
            </a:path>
          </a:pathLst>
        </a:custGeom>
        <a:noFill/>
        <a:ln w="12700" cap="flat" cmpd="sng" algn="ctr">
          <a:solidFill>
            <a:srgbClr val="003DA5"/>
          </a:solidFill>
          <a:prstDash val="solid"/>
          <a:miter lim="800000"/>
        </a:ln>
        <a:effectLst/>
      </dsp:spPr>
      <dsp:style>
        <a:lnRef idx="2">
          <a:scrgbClr r="0" g="0" b="0"/>
        </a:lnRef>
        <a:fillRef idx="0">
          <a:scrgbClr r="0" g="0" b="0"/>
        </a:fillRef>
        <a:effectRef idx="0">
          <a:scrgbClr r="0" g="0" b="0"/>
        </a:effectRef>
        <a:fontRef idx="minor"/>
      </dsp:style>
    </dsp:sp>
    <dsp:sp modelId="{E65B481C-10B4-4AD2-9377-91C41957A40B}">
      <dsp:nvSpPr>
        <dsp:cNvPr id="0" name=""/>
        <dsp:cNvSpPr/>
      </dsp:nvSpPr>
      <dsp:spPr>
        <a:xfrm>
          <a:off x="6221232" y="3027526"/>
          <a:ext cx="207914" cy="873174"/>
        </a:xfrm>
        <a:custGeom>
          <a:avLst/>
          <a:gdLst/>
          <a:ahLst/>
          <a:cxnLst/>
          <a:rect l="0" t="0" r="0" b="0"/>
          <a:pathLst>
            <a:path>
              <a:moveTo>
                <a:pt x="0" y="0"/>
              </a:moveTo>
              <a:lnTo>
                <a:pt x="0" y="873174"/>
              </a:lnTo>
              <a:lnTo>
                <a:pt x="207914" y="873174"/>
              </a:lnTo>
            </a:path>
          </a:pathLst>
        </a:custGeom>
        <a:noFill/>
        <a:ln w="12700" cap="flat" cmpd="sng" algn="ctr">
          <a:solidFill>
            <a:srgbClr val="003DA5"/>
          </a:solidFill>
          <a:prstDash val="solid"/>
          <a:miter lim="800000"/>
        </a:ln>
        <a:effectLst/>
      </dsp:spPr>
      <dsp:style>
        <a:lnRef idx="2">
          <a:scrgbClr r="0" g="0" b="0"/>
        </a:lnRef>
        <a:fillRef idx="0">
          <a:scrgbClr r="0" g="0" b="0"/>
        </a:fillRef>
        <a:effectRef idx="0">
          <a:scrgbClr r="0" g="0" b="0"/>
        </a:effectRef>
        <a:fontRef idx="minor"/>
      </dsp:style>
    </dsp:sp>
    <dsp:sp modelId="{09AD0279-4E33-48ED-8EB5-A4BE096CC24D}">
      <dsp:nvSpPr>
        <dsp:cNvPr id="0" name=""/>
        <dsp:cNvSpPr/>
      </dsp:nvSpPr>
      <dsp:spPr>
        <a:xfrm>
          <a:off x="5597207" y="937414"/>
          <a:ext cx="1253209" cy="1303631"/>
        </a:xfrm>
        <a:custGeom>
          <a:avLst/>
          <a:gdLst/>
          <a:ahLst/>
          <a:cxnLst/>
          <a:rect l="0" t="0" r="0" b="0"/>
          <a:pathLst>
            <a:path>
              <a:moveTo>
                <a:pt x="0" y="0"/>
              </a:moveTo>
              <a:lnTo>
                <a:pt x="0" y="1138470"/>
              </a:lnTo>
              <a:lnTo>
                <a:pt x="1253209" y="1138470"/>
              </a:lnTo>
              <a:lnTo>
                <a:pt x="1253209" y="1303631"/>
              </a:lnTo>
            </a:path>
          </a:pathLst>
        </a:custGeom>
        <a:noFill/>
        <a:ln w="12700" cap="flat" cmpd="sng" algn="ctr">
          <a:solidFill>
            <a:srgbClr val="003DA5"/>
          </a:solidFill>
          <a:prstDash val="solid"/>
          <a:miter lim="800000"/>
        </a:ln>
        <a:effectLst/>
      </dsp:spPr>
      <dsp:style>
        <a:lnRef idx="2">
          <a:scrgbClr r="0" g="0" b="0"/>
        </a:lnRef>
        <a:fillRef idx="0">
          <a:scrgbClr r="0" g="0" b="0"/>
        </a:fillRef>
        <a:effectRef idx="0">
          <a:scrgbClr r="0" g="0" b="0"/>
        </a:effectRef>
        <a:fontRef idx="minor"/>
      </dsp:style>
    </dsp:sp>
    <dsp:sp modelId="{9611657A-75DC-4B64-86E9-D06629F74319}">
      <dsp:nvSpPr>
        <dsp:cNvPr id="0" name=""/>
        <dsp:cNvSpPr/>
      </dsp:nvSpPr>
      <dsp:spPr>
        <a:xfrm>
          <a:off x="3723385" y="3020865"/>
          <a:ext cx="235944" cy="2957167"/>
        </a:xfrm>
        <a:custGeom>
          <a:avLst/>
          <a:gdLst/>
          <a:ahLst/>
          <a:cxnLst/>
          <a:rect l="0" t="0" r="0" b="0"/>
          <a:pathLst>
            <a:path>
              <a:moveTo>
                <a:pt x="0" y="0"/>
              </a:moveTo>
              <a:lnTo>
                <a:pt x="0" y="2957167"/>
              </a:lnTo>
              <a:lnTo>
                <a:pt x="235944" y="2957167"/>
              </a:lnTo>
            </a:path>
          </a:pathLst>
        </a:custGeom>
        <a:noFill/>
        <a:ln w="12700" cap="flat" cmpd="sng" algn="ctr">
          <a:solidFill>
            <a:srgbClr val="003DA5"/>
          </a:solidFill>
          <a:prstDash val="solid"/>
          <a:miter lim="800000"/>
        </a:ln>
        <a:effectLst/>
      </dsp:spPr>
      <dsp:style>
        <a:lnRef idx="2">
          <a:scrgbClr r="0" g="0" b="0"/>
        </a:lnRef>
        <a:fillRef idx="0">
          <a:scrgbClr r="0" g="0" b="0"/>
        </a:fillRef>
        <a:effectRef idx="0">
          <a:scrgbClr r="0" g="0" b="0"/>
        </a:effectRef>
        <a:fontRef idx="minor"/>
      </dsp:style>
    </dsp:sp>
    <dsp:sp modelId="{862B47A8-E113-45AE-9426-3220AA9BEC2A}">
      <dsp:nvSpPr>
        <dsp:cNvPr id="0" name=""/>
        <dsp:cNvSpPr/>
      </dsp:nvSpPr>
      <dsp:spPr>
        <a:xfrm>
          <a:off x="3723385" y="3020865"/>
          <a:ext cx="235944" cy="1840364"/>
        </a:xfrm>
        <a:custGeom>
          <a:avLst/>
          <a:gdLst/>
          <a:ahLst/>
          <a:cxnLst/>
          <a:rect l="0" t="0" r="0" b="0"/>
          <a:pathLst>
            <a:path>
              <a:moveTo>
                <a:pt x="0" y="0"/>
              </a:moveTo>
              <a:lnTo>
                <a:pt x="0" y="1840364"/>
              </a:lnTo>
              <a:lnTo>
                <a:pt x="235944" y="1840364"/>
              </a:lnTo>
            </a:path>
          </a:pathLst>
        </a:custGeom>
        <a:noFill/>
        <a:ln w="12700" cap="flat" cmpd="sng" algn="ctr">
          <a:solidFill>
            <a:srgbClr val="003DA5"/>
          </a:solidFill>
          <a:prstDash val="solid"/>
          <a:miter lim="800000"/>
        </a:ln>
        <a:effectLst/>
      </dsp:spPr>
      <dsp:style>
        <a:lnRef idx="2">
          <a:scrgbClr r="0" g="0" b="0"/>
        </a:lnRef>
        <a:fillRef idx="0">
          <a:scrgbClr r="0" g="0" b="0"/>
        </a:fillRef>
        <a:effectRef idx="0">
          <a:scrgbClr r="0" g="0" b="0"/>
        </a:effectRef>
        <a:fontRef idx="minor"/>
      </dsp:style>
    </dsp:sp>
    <dsp:sp modelId="{2B5B9E4F-1429-4A1A-9EF2-9E93EEB9480F}">
      <dsp:nvSpPr>
        <dsp:cNvPr id="0" name=""/>
        <dsp:cNvSpPr/>
      </dsp:nvSpPr>
      <dsp:spPr>
        <a:xfrm>
          <a:off x="3723385" y="3020865"/>
          <a:ext cx="235944" cy="723562"/>
        </a:xfrm>
        <a:custGeom>
          <a:avLst/>
          <a:gdLst/>
          <a:ahLst/>
          <a:cxnLst/>
          <a:rect l="0" t="0" r="0" b="0"/>
          <a:pathLst>
            <a:path>
              <a:moveTo>
                <a:pt x="0" y="0"/>
              </a:moveTo>
              <a:lnTo>
                <a:pt x="0" y="723562"/>
              </a:lnTo>
              <a:lnTo>
                <a:pt x="235944" y="723562"/>
              </a:lnTo>
            </a:path>
          </a:pathLst>
        </a:custGeom>
        <a:noFill/>
        <a:ln w="12700" cap="flat" cmpd="sng" algn="ctr">
          <a:solidFill>
            <a:srgbClr val="003DA5"/>
          </a:solidFill>
          <a:prstDash val="solid"/>
          <a:miter lim="800000"/>
        </a:ln>
        <a:effectLst/>
      </dsp:spPr>
      <dsp:style>
        <a:lnRef idx="2">
          <a:scrgbClr r="0" g="0" b="0"/>
        </a:lnRef>
        <a:fillRef idx="0">
          <a:scrgbClr r="0" g="0" b="0"/>
        </a:fillRef>
        <a:effectRef idx="0">
          <a:scrgbClr r="0" g="0" b="0"/>
        </a:effectRef>
        <a:fontRef idx="minor"/>
      </dsp:style>
    </dsp:sp>
    <dsp:sp modelId="{46977FEF-CAF7-4627-83C0-5B22CABAD497}">
      <dsp:nvSpPr>
        <dsp:cNvPr id="0" name=""/>
        <dsp:cNvSpPr/>
      </dsp:nvSpPr>
      <dsp:spPr>
        <a:xfrm>
          <a:off x="4352570" y="937414"/>
          <a:ext cx="1244637" cy="1296969"/>
        </a:xfrm>
        <a:custGeom>
          <a:avLst/>
          <a:gdLst/>
          <a:ahLst/>
          <a:cxnLst/>
          <a:rect l="0" t="0" r="0" b="0"/>
          <a:pathLst>
            <a:path>
              <a:moveTo>
                <a:pt x="1244637" y="0"/>
              </a:moveTo>
              <a:lnTo>
                <a:pt x="1244637" y="1131808"/>
              </a:lnTo>
              <a:lnTo>
                <a:pt x="0" y="1131808"/>
              </a:lnTo>
              <a:lnTo>
                <a:pt x="0" y="1296969"/>
              </a:lnTo>
            </a:path>
          </a:pathLst>
        </a:custGeom>
        <a:noFill/>
        <a:ln w="12700" cap="flat" cmpd="sng" algn="ctr">
          <a:solidFill>
            <a:srgbClr val="003DA5"/>
          </a:solidFill>
          <a:prstDash val="solid"/>
          <a:miter lim="800000"/>
        </a:ln>
        <a:effectLst/>
      </dsp:spPr>
      <dsp:style>
        <a:lnRef idx="2">
          <a:scrgbClr r="0" g="0" b="0"/>
        </a:lnRef>
        <a:fillRef idx="0">
          <a:scrgbClr r="0" g="0" b="0"/>
        </a:fillRef>
        <a:effectRef idx="0">
          <a:scrgbClr r="0" g="0" b="0"/>
        </a:effectRef>
        <a:fontRef idx="minor"/>
      </dsp:style>
    </dsp:sp>
    <dsp:sp modelId="{5396A92E-73C3-4E1C-A323-405BA740B566}">
      <dsp:nvSpPr>
        <dsp:cNvPr id="0" name=""/>
        <dsp:cNvSpPr/>
      </dsp:nvSpPr>
      <dsp:spPr>
        <a:xfrm>
          <a:off x="4810726" y="150934"/>
          <a:ext cx="1572961" cy="786480"/>
        </a:xfrm>
        <a:prstGeom prst="rect">
          <a:avLst/>
        </a:prstGeom>
        <a:noFill/>
        <a:ln>
          <a:solidFill>
            <a:srgbClr val="003DA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9CDE"/>
              </a:solidFill>
              <a:latin typeface="Oswald SemiBold" panose="00000700000000000000" pitchFamily="2" charset="0"/>
            </a:rPr>
            <a:t>Strategic Alignment (Chief of Staff)</a:t>
          </a:r>
        </a:p>
      </dsp:txBody>
      <dsp:txXfrm>
        <a:off x="4810726" y="150934"/>
        <a:ext cx="1572961" cy="786480"/>
      </dsp:txXfrm>
    </dsp:sp>
    <dsp:sp modelId="{0A9086F6-6B15-48A2-A3F6-32CB8176769D}">
      <dsp:nvSpPr>
        <dsp:cNvPr id="0" name=""/>
        <dsp:cNvSpPr/>
      </dsp:nvSpPr>
      <dsp:spPr>
        <a:xfrm>
          <a:off x="3566089" y="2234384"/>
          <a:ext cx="1572961" cy="786480"/>
        </a:xfrm>
        <a:prstGeom prst="rect">
          <a:avLst/>
        </a:prstGeom>
        <a:noFill/>
        <a:ln>
          <a:solidFill>
            <a:srgbClr val="003DA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9CDE"/>
              </a:solidFill>
              <a:latin typeface="Oswald SemiBold" panose="00000700000000000000" pitchFamily="2" charset="0"/>
            </a:rPr>
            <a:t>Board Relations</a:t>
          </a:r>
        </a:p>
      </dsp:txBody>
      <dsp:txXfrm>
        <a:off x="3566089" y="2234384"/>
        <a:ext cx="1572961" cy="786480"/>
      </dsp:txXfrm>
    </dsp:sp>
    <dsp:sp modelId="{A2A60D33-C602-443D-B556-782966F4D040}">
      <dsp:nvSpPr>
        <dsp:cNvPr id="0" name=""/>
        <dsp:cNvSpPr/>
      </dsp:nvSpPr>
      <dsp:spPr>
        <a:xfrm>
          <a:off x="3959329" y="3351186"/>
          <a:ext cx="1572961" cy="786480"/>
        </a:xfrm>
        <a:prstGeom prst="rect">
          <a:avLst/>
        </a:prstGeom>
        <a:noFill/>
        <a:ln>
          <a:solidFill>
            <a:srgbClr val="003DA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9CDE"/>
              </a:solidFill>
              <a:latin typeface="Oswald SemiBold" panose="00000700000000000000" pitchFamily="2" charset="0"/>
            </a:rPr>
            <a:t>Governance</a:t>
          </a:r>
        </a:p>
      </dsp:txBody>
      <dsp:txXfrm>
        <a:off x="3959329" y="3351186"/>
        <a:ext cx="1572961" cy="786480"/>
      </dsp:txXfrm>
    </dsp:sp>
    <dsp:sp modelId="{C7277B65-D015-48DB-A333-58284665DBEC}">
      <dsp:nvSpPr>
        <dsp:cNvPr id="0" name=""/>
        <dsp:cNvSpPr/>
      </dsp:nvSpPr>
      <dsp:spPr>
        <a:xfrm>
          <a:off x="3959329" y="4467989"/>
          <a:ext cx="1572961" cy="786480"/>
        </a:xfrm>
        <a:prstGeom prst="rect">
          <a:avLst/>
        </a:prstGeom>
        <a:noFill/>
        <a:ln>
          <a:solidFill>
            <a:srgbClr val="003DA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9CDE"/>
              </a:solidFill>
              <a:latin typeface="Oswald SemiBold" panose="00000700000000000000" pitchFamily="2" charset="0"/>
            </a:rPr>
            <a:t>Administrative Support</a:t>
          </a:r>
        </a:p>
      </dsp:txBody>
      <dsp:txXfrm>
        <a:off x="3959329" y="4467989"/>
        <a:ext cx="1572961" cy="786480"/>
      </dsp:txXfrm>
    </dsp:sp>
    <dsp:sp modelId="{5C42F914-CB9C-4488-95D9-466737326A15}">
      <dsp:nvSpPr>
        <dsp:cNvPr id="0" name=""/>
        <dsp:cNvSpPr/>
      </dsp:nvSpPr>
      <dsp:spPr>
        <a:xfrm>
          <a:off x="3959329" y="5584791"/>
          <a:ext cx="1572961" cy="786480"/>
        </a:xfrm>
        <a:prstGeom prst="rect">
          <a:avLst/>
        </a:prstGeom>
        <a:noFill/>
        <a:ln>
          <a:solidFill>
            <a:srgbClr val="003DA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9CDE"/>
              </a:solidFill>
              <a:latin typeface="Oswald SemiBold" panose="00000700000000000000" pitchFamily="2" charset="0"/>
            </a:rPr>
            <a:t>Strategic Board Communications</a:t>
          </a:r>
        </a:p>
      </dsp:txBody>
      <dsp:txXfrm>
        <a:off x="3959329" y="5584791"/>
        <a:ext cx="1572961" cy="786480"/>
      </dsp:txXfrm>
    </dsp:sp>
    <dsp:sp modelId="{A0C497D1-373E-4462-BB77-5E9F5A2BBDD8}">
      <dsp:nvSpPr>
        <dsp:cNvPr id="0" name=""/>
        <dsp:cNvSpPr/>
      </dsp:nvSpPr>
      <dsp:spPr>
        <a:xfrm>
          <a:off x="6063936" y="2241045"/>
          <a:ext cx="1572961" cy="786480"/>
        </a:xfrm>
        <a:prstGeom prst="rect">
          <a:avLst/>
        </a:prstGeom>
        <a:noFill/>
        <a:ln>
          <a:solidFill>
            <a:srgbClr val="003DA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9CDE"/>
              </a:solidFill>
              <a:latin typeface="Oswald SemiBold" panose="00000700000000000000" pitchFamily="2" charset="0"/>
            </a:rPr>
            <a:t>Prospect Development</a:t>
          </a:r>
        </a:p>
      </dsp:txBody>
      <dsp:txXfrm>
        <a:off x="6063936" y="2241045"/>
        <a:ext cx="1572961" cy="786480"/>
      </dsp:txXfrm>
    </dsp:sp>
    <dsp:sp modelId="{B88C044B-DB06-46FB-9038-CF54EFA10CCC}">
      <dsp:nvSpPr>
        <dsp:cNvPr id="0" name=""/>
        <dsp:cNvSpPr/>
      </dsp:nvSpPr>
      <dsp:spPr>
        <a:xfrm>
          <a:off x="6429146" y="3507460"/>
          <a:ext cx="1572961" cy="786480"/>
        </a:xfrm>
        <a:prstGeom prst="rect">
          <a:avLst/>
        </a:prstGeom>
        <a:noFill/>
        <a:ln>
          <a:solidFill>
            <a:srgbClr val="003DA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9CDE"/>
              </a:solidFill>
              <a:latin typeface="Oswald SemiBold" panose="00000700000000000000" pitchFamily="2" charset="0"/>
            </a:rPr>
            <a:t>Identification &amp; Reporting</a:t>
          </a:r>
        </a:p>
      </dsp:txBody>
      <dsp:txXfrm>
        <a:off x="6429146" y="3507460"/>
        <a:ext cx="1572961" cy="786480"/>
      </dsp:txXfrm>
    </dsp:sp>
    <dsp:sp modelId="{BD879BFB-5EBF-4E2B-9B55-CC5291F3CFDE}">
      <dsp:nvSpPr>
        <dsp:cNvPr id="0" name=""/>
        <dsp:cNvSpPr/>
      </dsp:nvSpPr>
      <dsp:spPr>
        <a:xfrm>
          <a:off x="6439984" y="4571104"/>
          <a:ext cx="1572961" cy="786480"/>
        </a:xfrm>
        <a:prstGeom prst="rect">
          <a:avLst/>
        </a:prstGeom>
        <a:noFill/>
        <a:ln>
          <a:solidFill>
            <a:srgbClr val="003DA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009CDE"/>
              </a:solidFill>
              <a:latin typeface="Oswald SemiBold" panose="00000700000000000000" pitchFamily="2" charset="0"/>
            </a:rPr>
            <a:t>Portfolio &amp; Moves Management</a:t>
          </a:r>
        </a:p>
      </dsp:txBody>
      <dsp:txXfrm>
        <a:off x="6439984" y="4571104"/>
        <a:ext cx="1572961" cy="786480"/>
      </dsp:txXfrm>
    </dsp:sp>
    <dsp:sp modelId="{9E935BAA-A74A-40DB-9D7B-F34EDCE865C1}">
      <dsp:nvSpPr>
        <dsp:cNvPr id="0" name=""/>
        <dsp:cNvSpPr/>
      </dsp:nvSpPr>
      <dsp:spPr>
        <a:xfrm>
          <a:off x="6588094" y="1021725"/>
          <a:ext cx="1572961" cy="786480"/>
        </a:xfrm>
        <a:prstGeom prst="rect">
          <a:avLst/>
        </a:prstGeom>
        <a:noFill/>
        <a:ln>
          <a:solidFill>
            <a:srgbClr val="FBDB65"/>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1AB00"/>
              </a:solidFill>
              <a:latin typeface="Oswald SemiBold" panose="00000700000000000000" pitchFamily="2" charset="0"/>
            </a:rPr>
            <a:t>Campaign Planning</a:t>
          </a:r>
        </a:p>
      </dsp:txBody>
      <dsp:txXfrm>
        <a:off x="6588094" y="1021725"/>
        <a:ext cx="1572961" cy="7864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0B209-EEFE-0148-B7A0-29B2E2C5F097}"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E5AE5-59D5-0F4A-B45E-FB9192900C9E}" type="slidenum">
              <a:rPr lang="en-US" smtClean="0"/>
              <a:t>‹#›</a:t>
            </a:fld>
            <a:endParaRPr lang="en-US"/>
          </a:p>
        </p:txBody>
      </p:sp>
    </p:spTree>
    <p:extLst>
      <p:ext uri="{BB962C8B-B14F-4D97-AF65-F5344CB8AC3E}">
        <p14:creationId xmlns:p14="http://schemas.microsoft.com/office/powerpoint/2010/main" val="153223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E5AE5-59D5-0F4A-B45E-FB9192900C9E}" type="slidenum">
              <a:rPr lang="en-US" smtClean="0"/>
              <a:t>1</a:t>
            </a:fld>
            <a:endParaRPr lang="en-US"/>
          </a:p>
        </p:txBody>
      </p:sp>
    </p:spTree>
    <p:extLst>
      <p:ext uri="{BB962C8B-B14F-4D97-AF65-F5344CB8AC3E}">
        <p14:creationId xmlns:p14="http://schemas.microsoft.com/office/powerpoint/2010/main" val="2280591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jobs of the BOT is making decisions about the endowment investment, including how we manage the endowment and what percentage of the interest we use each year to support UCR needs.  </a:t>
            </a:r>
          </a:p>
        </p:txBody>
      </p:sp>
      <p:sp>
        <p:nvSpPr>
          <p:cNvPr id="4" name="Slide Number Placeholder 3"/>
          <p:cNvSpPr>
            <a:spLocks noGrp="1"/>
          </p:cNvSpPr>
          <p:nvPr>
            <p:ph type="sldNum" sz="quarter" idx="5"/>
          </p:nvPr>
        </p:nvSpPr>
        <p:spPr/>
        <p:txBody>
          <a:bodyPr/>
          <a:lstStyle/>
          <a:p>
            <a:fld id="{E59DA39B-50AA-634B-8E2C-29BE284B4B70}" type="slidenum">
              <a:rPr lang="en-US" smtClean="0"/>
              <a:t>21</a:t>
            </a:fld>
            <a:endParaRPr lang="en-US"/>
          </a:p>
        </p:txBody>
      </p:sp>
    </p:spTree>
    <p:extLst>
      <p:ext uri="{BB962C8B-B14F-4D97-AF65-F5344CB8AC3E}">
        <p14:creationId xmlns:p14="http://schemas.microsoft.com/office/powerpoint/2010/main" val="656133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annual endowment payout is transferred to campus in September each year. The Foundation, working very closely with Kim McDade and Luke </a:t>
            </a:r>
            <a:r>
              <a:rPr lang="en-US" dirty="0" err="1"/>
              <a:t>Chen,s</a:t>
            </a:r>
            <a:r>
              <a:rPr lang="en-US" dirty="0"/>
              <a:t> complete the audit and the financial statements after the fiscal year ends; when completed, the foundation  transfer the annual payout to campus.  The board has recommended maintaining the 4.5% spending policy, of which 4% is going to support the specified UCR needs and .5% goes to administration costs.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9DA39B-50AA-634B-8E2C-29BE284B4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504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Executive Committee is made up of the chairs of all the </a:t>
            </a:r>
            <a:r>
              <a:rPr lang="en-US" dirty="0" err="1"/>
              <a:t>commitees</a:t>
            </a:r>
            <a:r>
              <a:rPr lang="en-US" dirty="0"/>
              <a:t>, the Chancellor – who is a voting member of the board, the Chair, past chair, and Chair Elect, and the trustee who serves as Treasurer.  They handle business between meetings, approve board agendas and the operating budget, and establish or disband standing and ad hoc committees, among other duties.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9DA39B-50AA-634B-8E2C-29BE284B4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862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board member serves four two year terms.  After that they must take one year off and they may be invited back to start the cycle over again.  They are each expected to give at least $5K a year and </a:t>
            </a:r>
          </a:p>
        </p:txBody>
      </p:sp>
      <p:sp>
        <p:nvSpPr>
          <p:cNvPr id="4" name="Slide Number Placeholder 3"/>
          <p:cNvSpPr>
            <a:spLocks noGrp="1"/>
          </p:cNvSpPr>
          <p:nvPr>
            <p:ph type="sldNum" sz="quarter" idx="5"/>
          </p:nvPr>
        </p:nvSpPr>
        <p:spPr/>
        <p:txBody>
          <a:bodyPr/>
          <a:lstStyle/>
          <a:p>
            <a:fld id="{E59DA39B-50AA-634B-8E2C-29BE284B4B70}" type="slidenum">
              <a:rPr lang="en-US" smtClean="0"/>
              <a:t>24</a:t>
            </a:fld>
            <a:endParaRPr lang="en-US"/>
          </a:p>
        </p:txBody>
      </p:sp>
    </p:spTree>
    <p:extLst>
      <p:ext uri="{BB962C8B-B14F-4D97-AF65-F5344CB8AC3E}">
        <p14:creationId xmlns:p14="http://schemas.microsoft.com/office/powerpoint/2010/main" val="29815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of that was to get to this much shorter presentation on what LaDonna Ardary and I do.  We serve as primary liaisons between the Board and the university.  There are lots of documents that we prepare and disseminate, lots of meetings – both for the full board and for various committees – that we plan and staff (shout out to colleagues Ian Foster, Annya Lott, Kim McDade and Luke Chen who also staff or co-staff committees), we monitor whether the trustees are meeting their various expectations, we make sure the bylaws are being followed and like all of you we perform other duties as assigned.  LaDonna is also involved with budgets and purchasing for other parts of the VCUA team.  We work with many different offices within University Advancement.  For instance, we are working on a project with Prospect Development where they have researched possible professional and personal connections that our trustees might have and development has asked the trustees about how they might help UCR make new connections with these leaders.</a:t>
            </a:r>
          </a:p>
        </p:txBody>
      </p:sp>
      <p:sp>
        <p:nvSpPr>
          <p:cNvPr id="4" name="Slide Number Placeholder 3"/>
          <p:cNvSpPr>
            <a:spLocks noGrp="1"/>
          </p:cNvSpPr>
          <p:nvPr>
            <p:ph type="sldNum" sz="quarter" idx="5"/>
          </p:nvPr>
        </p:nvSpPr>
        <p:spPr/>
        <p:txBody>
          <a:bodyPr/>
          <a:lstStyle/>
          <a:p>
            <a:fld id="{E59DA39B-50AA-634B-8E2C-29BE284B4B70}" type="slidenum">
              <a:rPr lang="en-US" smtClean="0"/>
              <a:t>25</a:t>
            </a:fld>
            <a:endParaRPr lang="en-US"/>
          </a:p>
        </p:txBody>
      </p:sp>
    </p:spTree>
    <p:extLst>
      <p:ext uri="{BB962C8B-B14F-4D97-AF65-F5344CB8AC3E}">
        <p14:creationId xmlns:p14="http://schemas.microsoft.com/office/powerpoint/2010/main" val="320798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 you might want to contact us – we are in a bit of a transition with our Nominations Committee as they are working with a consultant who is reviewing what our process should look like so I’m a little more vague than I would usually be about what kind of person would make a good trustee, but certainly if you know somebody you think would do well let’s have a conversation.  We work with various units to provide enrichment activities for our board members when they are on campus.  Many academic leaders are invited to our board meetings so we are often working with the units to make sure the deans and vice chancellors know what to expect.  In general if you have any questions about anything related to the board or its members, please reach out to us.  Thank you.</a:t>
            </a:r>
          </a:p>
        </p:txBody>
      </p:sp>
      <p:sp>
        <p:nvSpPr>
          <p:cNvPr id="4" name="Slide Number Placeholder 3"/>
          <p:cNvSpPr>
            <a:spLocks noGrp="1"/>
          </p:cNvSpPr>
          <p:nvPr>
            <p:ph type="sldNum" sz="quarter" idx="5"/>
          </p:nvPr>
        </p:nvSpPr>
        <p:spPr/>
        <p:txBody>
          <a:bodyPr/>
          <a:lstStyle/>
          <a:p>
            <a:fld id="{E59DA39B-50AA-634B-8E2C-29BE284B4B70}" type="slidenum">
              <a:rPr lang="en-US" smtClean="0"/>
              <a:t>26</a:t>
            </a:fld>
            <a:endParaRPr lang="en-US"/>
          </a:p>
        </p:txBody>
      </p:sp>
    </p:spTree>
    <p:extLst>
      <p:ext uri="{BB962C8B-B14F-4D97-AF65-F5344CB8AC3E}">
        <p14:creationId xmlns:p14="http://schemas.microsoft.com/office/powerpoint/2010/main" val="417291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6F6568-5F6E-FE4D-8575-4D685B043050}"/>
              </a:ext>
            </a:extLst>
          </p:cNvPr>
          <p:cNvSpPr>
            <a:spLocks noGrp="1" noChangeArrowheads="1"/>
          </p:cNvSpPr>
          <p:nvPr>
            <p:ph type="sldNum"/>
          </p:nvPr>
        </p:nvSpPr>
        <p:spPr>
          <a:ln/>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7A7DF5FB-C35A-2D4C-A974-FFB2F1E30E11}" type="slidenum">
              <a:rPr kumimoji="0" lang="en-US" altLang="en-US" sz="1200" b="0" i="0" u="none" strike="noStrike" kern="1200" cap="none" spc="0" normalizeH="0" baseline="0" noProof="0">
                <a:ln>
                  <a:noFill/>
                </a:ln>
                <a:solidFill>
                  <a:prstClr val="black"/>
                </a:solidFill>
                <a:effectLst/>
                <a:uLnTx/>
                <a:uFillTx/>
                <a:latin typeface="Poppins" pitchFamily="2" charset="77"/>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34817" name="Text Box 1">
            <a:extLst>
              <a:ext uri="{FF2B5EF4-FFF2-40B4-BE49-F238E27FC236}">
                <a16:creationId xmlns:a16="http://schemas.microsoft.com/office/drawing/2014/main" id="{4D4579DB-CFAF-D140-A792-642C157427B4}"/>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88E52A09-643E-0444-9718-4635001A896D}"/>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Heather, LaDonna, Ed, Taylor, Sharilyn, Josh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9DA39B-50AA-634B-8E2C-29BE284B4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79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E5AE5-59D5-0F4A-B45E-FB9192900C9E}" type="slidenum">
              <a:rPr lang="en-US" smtClean="0"/>
              <a:t>10</a:t>
            </a:fld>
            <a:endParaRPr lang="en-US"/>
          </a:p>
        </p:txBody>
      </p:sp>
    </p:spTree>
    <p:extLst>
      <p:ext uri="{BB962C8B-B14F-4D97-AF65-F5344CB8AC3E}">
        <p14:creationId xmlns:p14="http://schemas.microsoft.com/office/powerpoint/2010/main" val="3587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E5AE5-59D5-0F4A-B45E-FB9192900C9E}" type="slidenum">
              <a:rPr lang="en-US" smtClean="0"/>
              <a:t>14</a:t>
            </a:fld>
            <a:endParaRPr lang="en-US"/>
          </a:p>
        </p:txBody>
      </p:sp>
    </p:spTree>
    <p:extLst>
      <p:ext uri="{BB962C8B-B14F-4D97-AF65-F5344CB8AC3E}">
        <p14:creationId xmlns:p14="http://schemas.microsoft.com/office/powerpoint/2010/main" val="2414555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collab with other units to refine the referral process</a:t>
            </a:r>
          </a:p>
        </p:txBody>
      </p:sp>
      <p:sp>
        <p:nvSpPr>
          <p:cNvPr id="4" name="Slide Number Placeholder 3"/>
          <p:cNvSpPr>
            <a:spLocks noGrp="1"/>
          </p:cNvSpPr>
          <p:nvPr>
            <p:ph type="sldNum" sz="quarter" idx="5"/>
          </p:nvPr>
        </p:nvSpPr>
        <p:spPr/>
        <p:txBody>
          <a:bodyPr/>
          <a:lstStyle/>
          <a:p>
            <a:fld id="{F69E5AE5-59D5-0F4A-B45E-FB9192900C9E}" type="slidenum">
              <a:rPr lang="en-US" smtClean="0"/>
              <a:t>15</a:t>
            </a:fld>
            <a:endParaRPr lang="en-US"/>
          </a:p>
        </p:txBody>
      </p:sp>
    </p:spTree>
    <p:extLst>
      <p:ext uri="{BB962C8B-B14F-4D97-AF65-F5344CB8AC3E}">
        <p14:creationId xmlns:p14="http://schemas.microsoft.com/office/powerpoint/2010/main" val="1884233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E5AE5-59D5-0F4A-B45E-FB9192900C9E}" type="slidenum">
              <a:rPr lang="en-US" smtClean="0"/>
              <a:t>17</a:t>
            </a:fld>
            <a:endParaRPr lang="en-US"/>
          </a:p>
        </p:txBody>
      </p:sp>
    </p:spTree>
    <p:extLst>
      <p:ext uri="{BB962C8B-B14F-4D97-AF65-F5344CB8AC3E}">
        <p14:creationId xmlns:p14="http://schemas.microsoft.com/office/powerpoint/2010/main" val="108920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spend most of my time today putting the BOT into context.  </a:t>
            </a:r>
            <a:r>
              <a:rPr lang="en-US"/>
              <a:t>The UCR Foundation </a:t>
            </a:r>
            <a:r>
              <a:rPr lang="en-US" dirty="0"/>
              <a:t>is 501c3, and like all nonprofits it has a board responsible for decisions.  Current transition but this is mission statement.</a:t>
            </a:r>
          </a:p>
        </p:txBody>
      </p:sp>
      <p:sp>
        <p:nvSpPr>
          <p:cNvPr id="4" name="Slide Number Placeholder 3"/>
          <p:cNvSpPr>
            <a:spLocks noGrp="1"/>
          </p:cNvSpPr>
          <p:nvPr>
            <p:ph type="sldNum" sz="quarter" idx="5"/>
          </p:nvPr>
        </p:nvSpPr>
        <p:spPr/>
        <p:txBody>
          <a:bodyPr/>
          <a:lstStyle/>
          <a:p>
            <a:fld id="{E59DA39B-50AA-634B-8E2C-29BE284B4B70}" type="slidenum">
              <a:rPr lang="en-US" smtClean="0"/>
              <a:t>19</a:t>
            </a:fld>
            <a:endParaRPr lang="en-US"/>
          </a:p>
        </p:txBody>
      </p:sp>
    </p:spTree>
    <p:extLst>
      <p:ext uri="{BB962C8B-B14F-4D97-AF65-F5344CB8AC3E}">
        <p14:creationId xmlns:p14="http://schemas.microsoft.com/office/powerpoint/2010/main" val="169218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gives some sense of how the whole operation fits together.  In addition to the volunteer trustees and ex officio members like the Chancellor and the President of the Alumni Association, we have five staff officers.  Monique Dozier is president, Annya Lott and Kim McDade are vice presidents, Luke Chen is the Associate Treasurer, and I serve as Corporate Secretary.  None of the staff officers have voting privileges.</a:t>
            </a:r>
          </a:p>
        </p:txBody>
      </p:sp>
      <p:sp>
        <p:nvSpPr>
          <p:cNvPr id="4" name="Slide Number Placeholder 3"/>
          <p:cNvSpPr>
            <a:spLocks noGrp="1"/>
          </p:cNvSpPr>
          <p:nvPr>
            <p:ph type="sldNum" sz="quarter" idx="5"/>
          </p:nvPr>
        </p:nvSpPr>
        <p:spPr/>
        <p:txBody>
          <a:bodyPr/>
          <a:lstStyle/>
          <a:p>
            <a:fld id="{E59DA39B-50AA-634B-8E2C-29BE284B4B70}" type="slidenum">
              <a:rPr lang="en-US" smtClean="0"/>
              <a:t>20</a:t>
            </a:fld>
            <a:endParaRPr lang="en-US"/>
          </a:p>
        </p:txBody>
      </p:sp>
    </p:spTree>
    <p:extLst>
      <p:ext uri="{BB962C8B-B14F-4D97-AF65-F5344CB8AC3E}">
        <p14:creationId xmlns:p14="http://schemas.microsoft.com/office/powerpoint/2010/main" val="2741024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14D363-A156-A345-BAB5-CB687BF829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074410A0-90D6-A140-9FAD-38C44620D58E}"/>
              </a:ext>
            </a:extLst>
          </p:cNvPr>
          <p:cNvSpPr>
            <a:spLocks noGrp="1"/>
          </p:cNvSpPr>
          <p:nvPr>
            <p:ph type="body" sz="quarter" idx="10" hasCustomPrompt="1"/>
          </p:nvPr>
        </p:nvSpPr>
        <p:spPr>
          <a:xfrm>
            <a:off x="655984" y="646044"/>
            <a:ext cx="5705059" cy="4631634"/>
          </a:xfrm>
          <a:prstGeom prst="rect">
            <a:avLst/>
          </a:prstGeom>
        </p:spPr>
        <p:txBody>
          <a:bodyPr>
            <a:normAutofit/>
          </a:bodyPr>
          <a:lstStyle>
            <a:lvl1pPr marL="0" indent="0">
              <a:buFontTx/>
              <a:buNone/>
              <a:defRPr sz="6000" b="1" i="0">
                <a:solidFill>
                  <a:schemeClr val="bg1"/>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56608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E5D25BD-3086-4AF4-81CE-55786B9182B8}"/>
              </a:ext>
            </a:extLst>
          </p:cNvPr>
          <p:cNvSpPr>
            <a:spLocks noGrp="1"/>
          </p:cNvSpPr>
          <p:nvPr>
            <p:ph type="pic" sz="quarter" idx="10"/>
          </p:nvPr>
        </p:nvSpPr>
        <p:spPr>
          <a:xfrm>
            <a:off x="5672926" y="726422"/>
            <a:ext cx="1521347" cy="1825816"/>
          </a:xfrm>
          <a:custGeom>
            <a:avLst/>
            <a:gdLst>
              <a:gd name="connsiteX0" fmla="*/ 1519704 w 3041901"/>
              <a:gd name="connsiteY0" fmla="*/ 0 h 3651631"/>
              <a:gd name="connsiteX1" fmla="*/ 3041901 w 3041901"/>
              <a:gd name="connsiteY1" fmla="*/ 1519956 h 3651631"/>
              <a:gd name="connsiteX2" fmla="*/ 3041901 w 3041901"/>
              <a:gd name="connsiteY2" fmla="*/ 3651631 h 3651631"/>
              <a:gd name="connsiteX3" fmla="*/ 0 w 3041901"/>
              <a:gd name="connsiteY3" fmla="*/ 3651631 h 3651631"/>
              <a:gd name="connsiteX4" fmla="*/ 0 w 3041901"/>
              <a:gd name="connsiteY4" fmla="*/ 1519956 h 3651631"/>
              <a:gd name="connsiteX5" fmla="*/ 1519704 w 3041901"/>
              <a:gd name="connsiteY5" fmla="*/ 0 h 36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1901" h="3651631">
                <a:moveTo>
                  <a:pt x="1519704" y="0"/>
                </a:moveTo>
                <a:cubicBezTo>
                  <a:pt x="2357473" y="0"/>
                  <a:pt x="3041901" y="683980"/>
                  <a:pt x="3041901" y="1519956"/>
                </a:cubicBezTo>
                <a:lnTo>
                  <a:pt x="3041901" y="3651631"/>
                </a:lnTo>
                <a:lnTo>
                  <a:pt x="0" y="3651631"/>
                </a:lnTo>
                <a:lnTo>
                  <a:pt x="0" y="1519956"/>
                </a:lnTo>
                <a:cubicBezTo>
                  <a:pt x="0" y="683980"/>
                  <a:pt x="684428" y="0"/>
                  <a:pt x="1519704"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
        <p:nvSpPr>
          <p:cNvPr id="18" name="Picture Placeholder 17">
            <a:extLst>
              <a:ext uri="{FF2B5EF4-FFF2-40B4-BE49-F238E27FC236}">
                <a16:creationId xmlns:a16="http://schemas.microsoft.com/office/drawing/2014/main" id="{FAB610A9-E56F-4EC3-920F-9745AD2F84B4}"/>
              </a:ext>
            </a:extLst>
          </p:cNvPr>
          <p:cNvSpPr>
            <a:spLocks noGrp="1"/>
          </p:cNvSpPr>
          <p:nvPr>
            <p:ph type="pic" sz="quarter" idx="11"/>
          </p:nvPr>
        </p:nvSpPr>
        <p:spPr>
          <a:xfrm>
            <a:off x="7752585" y="726422"/>
            <a:ext cx="1521347" cy="1825816"/>
          </a:xfrm>
          <a:custGeom>
            <a:avLst/>
            <a:gdLst>
              <a:gd name="connsiteX0" fmla="*/ 1521574 w 3041902"/>
              <a:gd name="connsiteY0" fmla="*/ 0 h 3651631"/>
              <a:gd name="connsiteX1" fmla="*/ 3041902 w 3041902"/>
              <a:gd name="connsiteY1" fmla="*/ 1519956 h 3651631"/>
              <a:gd name="connsiteX2" fmla="*/ 3041902 w 3041902"/>
              <a:gd name="connsiteY2" fmla="*/ 3651631 h 3651631"/>
              <a:gd name="connsiteX3" fmla="*/ 0 w 3041902"/>
              <a:gd name="connsiteY3" fmla="*/ 3651631 h 3651631"/>
              <a:gd name="connsiteX4" fmla="*/ 0 w 3041902"/>
              <a:gd name="connsiteY4" fmla="*/ 1519956 h 3651631"/>
              <a:gd name="connsiteX5" fmla="*/ 1521574 w 3041902"/>
              <a:gd name="connsiteY5" fmla="*/ 0 h 36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1902" h="3651631">
                <a:moveTo>
                  <a:pt x="1521574" y="0"/>
                </a:moveTo>
                <a:cubicBezTo>
                  <a:pt x="2357754" y="0"/>
                  <a:pt x="3041902" y="683980"/>
                  <a:pt x="3041902" y="1519956"/>
                </a:cubicBezTo>
                <a:lnTo>
                  <a:pt x="3041902" y="3651631"/>
                </a:lnTo>
                <a:lnTo>
                  <a:pt x="0" y="3651631"/>
                </a:lnTo>
                <a:lnTo>
                  <a:pt x="0" y="1519956"/>
                </a:lnTo>
                <a:cubicBezTo>
                  <a:pt x="0" y="683980"/>
                  <a:pt x="684148" y="0"/>
                  <a:pt x="1521574"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
        <p:nvSpPr>
          <p:cNvPr id="19" name="Picture Placeholder 18">
            <a:extLst>
              <a:ext uri="{FF2B5EF4-FFF2-40B4-BE49-F238E27FC236}">
                <a16:creationId xmlns:a16="http://schemas.microsoft.com/office/drawing/2014/main" id="{6D2D1012-DC9F-49D2-B9BD-4A2918633711}"/>
              </a:ext>
            </a:extLst>
          </p:cNvPr>
          <p:cNvSpPr>
            <a:spLocks noGrp="1"/>
          </p:cNvSpPr>
          <p:nvPr>
            <p:ph type="pic" sz="quarter" idx="12"/>
          </p:nvPr>
        </p:nvSpPr>
        <p:spPr>
          <a:xfrm>
            <a:off x="9832244" y="726422"/>
            <a:ext cx="1521347" cy="1825816"/>
          </a:xfrm>
          <a:custGeom>
            <a:avLst/>
            <a:gdLst>
              <a:gd name="connsiteX0" fmla="*/ 1520328 w 3041902"/>
              <a:gd name="connsiteY0" fmla="*/ 0 h 3651631"/>
              <a:gd name="connsiteX1" fmla="*/ 3041902 w 3041902"/>
              <a:gd name="connsiteY1" fmla="*/ 1519956 h 3651631"/>
              <a:gd name="connsiteX2" fmla="*/ 3041902 w 3041902"/>
              <a:gd name="connsiteY2" fmla="*/ 3651631 h 3651631"/>
              <a:gd name="connsiteX3" fmla="*/ 0 w 3041902"/>
              <a:gd name="connsiteY3" fmla="*/ 3651631 h 3651631"/>
              <a:gd name="connsiteX4" fmla="*/ 0 w 3041902"/>
              <a:gd name="connsiteY4" fmla="*/ 1519956 h 3651631"/>
              <a:gd name="connsiteX5" fmla="*/ 1520328 w 3041902"/>
              <a:gd name="connsiteY5" fmla="*/ 0 h 36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1902" h="3651631">
                <a:moveTo>
                  <a:pt x="1520328" y="0"/>
                </a:moveTo>
                <a:cubicBezTo>
                  <a:pt x="2356508" y="0"/>
                  <a:pt x="3041902" y="683980"/>
                  <a:pt x="3041902" y="1519956"/>
                </a:cubicBezTo>
                <a:lnTo>
                  <a:pt x="3041902" y="3651631"/>
                </a:lnTo>
                <a:lnTo>
                  <a:pt x="0" y="3651631"/>
                </a:lnTo>
                <a:lnTo>
                  <a:pt x="0" y="1519956"/>
                </a:lnTo>
                <a:cubicBezTo>
                  <a:pt x="0" y="683980"/>
                  <a:pt x="684148" y="0"/>
                  <a:pt x="1520328"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
        <p:nvSpPr>
          <p:cNvPr id="20" name="Picture Placeholder 19">
            <a:extLst>
              <a:ext uri="{FF2B5EF4-FFF2-40B4-BE49-F238E27FC236}">
                <a16:creationId xmlns:a16="http://schemas.microsoft.com/office/drawing/2014/main" id="{A79394F5-669C-4E4E-BE5F-2A76A82C8DF5}"/>
              </a:ext>
            </a:extLst>
          </p:cNvPr>
          <p:cNvSpPr>
            <a:spLocks noGrp="1"/>
          </p:cNvSpPr>
          <p:nvPr>
            <p:ph type="pic" sz="quarter" idx="13"/>
          </p:nvPr>
        </p:nvSpPr>
        <p:spPr>
          <a:xfrm>
            <a:off x="5672926" y="3596540"/>
            <a:ext cx="1521347" cy="1825814"/>
          </a:xfrm>
          <a:custGeom>
            <a:avLst/>
            <a:gdLst>
              <a:gd name="connsiteX0" fmla="*/ 1519704 w 3041901"/>
              <a:gd name="connsiteY0" fmla="*/ 0 h 3651627"/>
              <a:gd name="connsiteX1" fmla="*/ 3041901 w 3041901"/>
              <a:gd name="connsiteY1" fmla="*/ 1521200 h 3651627"/>
              <a:gd name="connsiteX2" fmla="*/ 3041901 w 3041901"/>
              <a:gd name="connsiteY2" fmla="*/ 3651627 h 3651627"/>
              <a:gd name="connsiteX3" fmla="*/ 0 w 3041901"/>
              <a:gd name="connsiteY3" fmla="*/ 3651627 h 3651627"/>
              <a:gd name="connsiteX4" fmla="*/ 0 w 3041901"/>
              <a:gd name="connsiteY4" fmla="*/ 1521200 h 3651627"/>
              <a:gd name="connsiteX5" fmla="*/ 1519704 w 3041901"/>
              <a:gd name="connsiteY5" fmla="*/ 0 h 36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1901" h="3651627">
                <a:moveTo>
                  <a:pt x="1519704" y="0"/>
                </a:moveTo>
                <a:cubicBezTo>
                  <a:pt x="2357473" y="0"/>
                  <a:pt x="3041901" y="683980"/>
                  <a:pt x="3041901" y="1521200"/>
                </a:cubicBezTo>
                <a:lnTo>
                  <a:pt x="3041901" y="3651627"/>
                </a:lnTo>
                <a:lnTo>
                  <a:pt x="0" y="3651627"/>
                </a:lnTo>
                <a:lnTo>
                  <a:pt x="0" y="1521200"/>
                </a:lnTo>
                <a:cubicBezTo>
                  <a:pt x="0" y="683980"/>
                  <a:pt x="684428" y="0"/>
                  <a:pt x="1519704"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
        <p:nvSpPr>
          <p:cNvPr id="21" name="Picture Placeholder 20">
            <a:extLst>
              <a:ext uri="{FF2B5EF4-FFF2-40B4-BE49-F238E27FC236}">
                <a16:creationId xmlns:a16="http://schemas.microsoft.com/office/drawing/2014/main" id="{D33E67DE-8C30-462E-A22F-CD04DABA8714}"/>
              </a:ext>
            </a:extLst>
          </p:cNvPr>
          <p:cNvSpPr>
            <a:spLocks noGrp="1"/>
          </p:cNvSpPr>
          <p:nvPr>
            <p:ph type="pic" sz="quarter" idx="14"/>
          </p:nvPr>
        </p:nvSpPr>
        <p:spPr>
          <a:xfrm>
            <a:off x="7752585" y="3596540"/>
            <a:ext cx="1521347" cy="1825814"/>
          </a:xfrm>
          <a:custGeom>
            <a:avLst/>
            <a:gdLst>
              <a:gd name="connsiteX0" fmla="*/ 1521574 w 3041902"/>
              <a:gd name="connsiteY0" fmla="*/ 0 h 3651627"/>
              <a:gd name="connsiteX1" fmla="*/ 3041902 w 3041902"/>
              <a:gd name="connsiteY1" fmla="*/ 1521200 h 3651627"/>
              <a:gd name="connsiteX2" fmla="*/ 3041902 w 3041902"/>
              <a:gd name="connsiteY2" fmla="*/ 3651627 h 3651627"/>
              <a:gd name="connsiteX3" fmla="*/ 0 w 3041902"/>
              <a:gd name="connsiteY3" fmla="*/ 3651627 h 3651627"/>
              <a:gd name="connsiteX4" fmla="*/ 0 w 3041902"/>
              <a:gd name="connsiteY4" fmla="*/ 1521200 h 3651627"/>
              <a:gd name="connsiteX5" fmla="*/ 1521574 w 3041902"/>
              <a:gd name="connsiteY5" fmla="*/ 0 h 36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1902" h="3651627">
                <a:moveTo>
                  <a:pt x="1521574" y="0"/>
                </a:moveTo>
                <a:cubicBezTo>
                  <a:pt x="2357754" y="0"/>
                  <a:pt x="3041902" y="683980"/>
                  <a:pt x="3041902" y="1521200"/>
                </a:cubicBezTo>
                <a:lnTo>
                  <a:pt x="3041902" y="3651627"/>
                </a:lnTo>
                <a:lnTo>
                  <a:pt x="0" y="3651627"/>
                </a:lnTo>
                <a:lnTo>
                  <a:pt x="0" y="1521200"/>
                </a:lnTo>
                <a:cubicBezTo>
                  <a:pt x="0" y="683980"/>
                  <a:pt x="684148" y="0"/>
                  <a:pt x="1521574"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
        <p:nvSpPr>
          <p:cNvPr id="22" name="Picture Placeholder 21">
            <a:extLst>
              <a:ext uri="{FF2B5EF4-FFF2-40B4-BE49-F238E27FC236}">
                <a16:creationId xmlns:a16="http://schemas.microsoft.com/office/drawing/2014/main" id="{C9BA5EB5-7C38-4F6E-B438-281F957F4A7A}"/>
              </a:ext>
            </a:extLst>
          </p:cNvPr>
          <p:cNvSpPr>
            <a:spLocks noGrp="1"/>
          </p:cNvSpPr>
          <p:nvPr>
            <p:ph type="pic" sz="quarter" idx="15"/>
          </p:nvPr>
        </p:nvSpPr>
        <p:spPr>
          <a:xfrm>
            <a:off x="9832244" y="3596540"/>
            <a:ext cx="1521347" cy="1825814"/>
          </a:xfrm>
          <a:custGeom>
            <a:avLst/>
            <a:gdLst>
              <a:gd name="connsiteX0" fmla="*/ 1520328 w 3041902"/>
              <a:gd name="connsiteY0" fmla="*/ 0 h 3651627"/>
              <a:gd name="connsiteX1" fmla="*/ 3041902 w 3041902"/>
              <a:gd name="connsiteY1" fmla="*/ 1521200 h 3651627"/>
              <a:gd name="connsiteX2" fmla="*/ 3041902 w 3041902"/>
              <a:gd name="connsiteY2" fmla="*/ 3651627 h 3651627"/>
              <a:gd name="connsiteX3" fmla="*/ 0 w 3041902"/>
              <a:gd name="connsiteY3" fmla="*/ 3651627 h 3651627"/>
              <a:gd name="connsiteX4" fmla="*/ 0 w 3041902"/>
              <a:gd name="connsiteY4" fmla="*/ 1521200 h 3651627"/>
              <a:gd name="connsiteX5" fmla="*/ 1520328 w 3041902"/>
              <a:gd name="connsiteY5" fmla="*/ 0 h 36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1902" h="3651627">
                <a:moveTo>
                  <a:pt x="1520328" y="0"/>
                </a:moveTo>
                <a:cubicBezTo>
                  <a:pt x="2356508" y="0"/>
                  <a:pt x="3041902" y="683980"/>
                  <a:pt x="3041902" y="1521200"/>
                </a:cubicBezTo>
                <a:lnTo>
                  <a:pt x="3041902" y="3651627"/>
                </a:lnTo>
                <a:lnTo>
                  <a:pt x="0" y="3651627"/>
                </a:lnTo>
                <a:lnTo>
                  <a:pt x="0" y="1521200"/>
                </a:lnTo>
                <a:cubicBezTo>
                  <a:pt x="0" y="683980"/>
                  <a:pt x="684148" y="0"/>
                  <a:pt x="1520328"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789496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9736AE3-E957-487C-8F97-F08315981624}"/>
              </a:ext>
            </a:extLst>
          </p:cNvPr>
          <p:cNvSpPr>
            <a:spLocks noGrp="1"/>
          </p:cNvSpPr>
          <p:nvPr>
            <p:ph type="pic" sz="quarter" idx="10"/>
          </p:nvPr>
        </p:nvSpPr>
        <p:spPr>
          <a:xfrm>
            <a:off x="6461382" y="635789"/>
            <a:ext cx="2359254" cy="2232300"/>
          </a:xfrm>
          <a:custGeom>
            <a:avLst/>
            <a:gdLst>
              <a:gd name="connsiteX0" fmla="*/ 0 w 4717279"/>
              <a:gd name="connsiteY0" fmla="*/ 0 h 4464600"/>
              <a:gd name="connsiteX1" fmla="*/ 4717279 w 4717279"/>
              <a:gd name="connsiteY1" fmla="*/ 0 h 4464600"/>
              <a:gd name="connsiteX2" fmla="*/ 4717279 w 4717279"/>
              <a:gd name="connsiteY2" fmla="*/ 4464600 h 4464600"/>
              <a:gd name="connsiteX3" fmla="*/ 0 w 4717279"/>
              <a:gd name="connsiteY3" fmla="*/ 4464600 h 4464600"/>
            </a:gdLst>
            <a:ahLst/>
            <a:cxnLst>
              <a:cxn ang="0">
                <a:pos x="connsiteX0" y="connsiteY0"/>
              </a:cxn>
              <a:cxn ang="0">
                <a:pos x="connsiteX1" y="connsiteY1"/>
              </a:cxn>
              <a:cxn ang="0">
                <a:pos x="connsiteX2" y="connsiteY2"/>
              </a:cxn>
              <a:cxn ang="0">
                <a:pos x="connsiteX3" y="connsiteY3"/>
              </a:cxn>
            </a:cxnLst>
            <a:rect l="l" t="t" r="r" b="b"/>
            <a:pathLst>
              <a:path w="4717279" h="4464600">
                <a:moveTo>
                  <a:pt x="0" y="0"/>
                </a:moveTo>
                <a:lnTo>
                  <a:pt x="4717279" y="0"/>
                </a:lnTo>
                <a:lnTo>
                  <a:pt x="4717279" y="4464600"/>
                </a:lnTo>
                <a:lnTo>
                  <a:pt x="0" y="4464600"/>
                </a:ln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
        <p:nvSpPr>
          <p:cNvPr id="13" name="Picture Placeholder 12">
            <a:extLst>
              <a:ext uri="{FF2B5EF4-FFF2-40B4-BE49-F238E27FC236}">
                <a16:creationId xmlns:a16="http://schemas.microsoft.com/office/drawing/2014/main" id="{56ACDE6C-A548-4868-8055-2D7B46F0DA00}"/>
              </a:ext>
            </a:extLst>
          </p:cNvPr>
          <p:cNvSpPr>
            <a:spLocks noGrp="1"/>
          </p:cNvSpPr>
          <p:nvPr>
            <p:ph type="pic" sz="quarter" idx="11"/>
          </p:nvPr>
        </p:nvSpPr>
        <p:spPr>
          <a:xfrm>
            <a:off x="9079501" y="635789"/>
            <a:ext cx="2359255" cy="2232300"/>
          </a:xfrm>
          <a:custGeom>
            <a:avLst/>
            <a:gdLst>
              <a:gd name="connsiteX0" fmla="*/ 0 w 4717282"/>
              <a:gd name="connsiteY0" fmla="*/ 0 h 4464600"/>
              <a:gd name="connsiteX1" fmla="*/ 4717282 w 4717282"/>
              <a:gd name="connsiteY1" fmla="*/ 0 h 4464600"/>
              <a:gd name="connsiteX2" fmla="*/ 4717282 w 4717282"/>
              <a:gd name="connsiteY2" fmla="*/ 4464600 h 4464600"/>
              <a:gd name="connsiteX3" fmla="*/ 0 w 4717282"/>
              <a:gd name="connsiteY3" fmla="*/ 4464600 h 4464600"/>
            </a:gdLst>
            <a:ahLst/>
            <a:cxnLst>
              <a:cxn ang="0">
                <a:pos x="connsiteX0" y="connsiteY0"/>
              </a:cxn>
              <a:cxn ang="0">
                <a:pos x="connsiteX1" y="connsiteY1"/>
              </a:cxn>
              <a:cxn ang="0">
                <a:pos x="connsiteX2" y="connsiteY2"/>
              </a:cxn>
              <a:cxn ang="0">
                <a:pos x="connsiteX3" y="connsiteY3"/>
              </a:cxn>
            </a:cxnLst>
            <a:rect l="l" t="t" r="r" b="b"/>
            <a:pathLst>
              <a:path w="4717282" h="4464600">
                <a:moveTo>
                  <a:pt x="0" y="0"/>
                </a:moveTo>
                <a:lnTo>
                  <a:pt x="4717282" y="0"/>
                </a:lnTo>
                <a:lnTo>
                  <a:pt x="4717282" y="4464600"/>
                </a:lnTo>
                <a:lnTo>
                  <a:pt x="0" y="4464600"/>
                </a:ln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4A1A3D2E-76FA-4452-BEF6-8F64A59899C3}"/>
              </a:ext>
            </a:extLst>
          </p:cNvPr>
          <p:cNvSpPr>
            <a:spLocks noGrp="1"/>
          </p:cNvSpPr>
          <p:nvPr>
            <p:ph type="pic" sz="quarter" idx="12"/>
          </p:nvPr>
        </p:nvSpPr>
        <p:spPr>
          <a:xfrm>
            <a:off x="6461382" y="3558089"/>
            <a:ext cx="2359254" cy="2232300"/>
          </a:xfrm>
          <a:custGeom>
            <a:avLst/>
            <a:gdLst>
              <a:gd name="connsiteX0" fmla="*/ 0 w 4717279"/>
              <a:gd name="connsiteY0" fmla="*/ 0 h 4464600"/>
              <a:gd name="connsiteX1" fmla="*/ 4717279 w 4717279"/>
              <a:gd name="connsiteY1" fmla="*/ 0 h 4464600"/>
              <a:gd name="connsiteX2" fmla="*/ 4717279 w 4717279"/>
              <a:gd name="connsiteY2" fmla="*/ 4464600 h 4464600"/>
              <a:gd name="connsiteX3" fmla="*/ 0 w 4717279"/>
              <a:gd name="connsiteY3" fmla="*/ 4464600 h 4464600"/>
            </a:gdLst>
            <a:ahLst/>
            <a:cxnLst>
              <a:cxn ang="0">
                <a:pos x="connsiteX0" y="connsiteY0"/>
              </a:cxn>
              <a:cxn ang="0">
                <a:pos x="connsiteX1" y="connsiteY1"/>
              </a:cxn>
              <a:cxn ang="0">
                <a:pos x="connsiteX2" y="connsiteY2"/>
              </a:cxn>
              <a:cxn ang="0">
                <a:pos x="connsiteX3" y="connsiteY3"/>
              </a:cxn>
            </a:cxnLst>
            <a:rect l="l" t="t" r="r" b="b"/>
            <a:pathLst>
              <a:path w="4717279" h="4464600">
                <a:moveTo>
                  <a:pt x="0" y="0"/>
                </a:moveTo>
                <a:lnTo>
                  <a:pt x="4717279" y="0"/>
                </a:lnTo>
                <a:lnTo>
                  <a:pt x="4717279" y="4464600"/>
                </a:lnTo>
                <a:lnTo>
                  <a:pt x="0" y="4464600"/>
                </a:ln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
        <p:nvSpPr>
          <p:cNvPr id="15" name="Picture Placeholder 14">
            <a:extLst>
              <a:ext uri="{FF2B5EF4-FFF2-40B4-BE49-F238E27FC236}">
                <a16:creationId xmlns:a16="http://schemas.microsoft.com/office/drawing/2014/main" id="{CF839904-2FB3-4038-AF60-7D7D1AFA5843}"/>
              </a:ext>
            </a:extLst>
          </p:cNvPr>
          <p:cNvSpPr>
            <a:spLocks noGrp="1"/>
          </p:cNvSpPr>
          <p:nvPr>
            <p:ph type="pic" sz="quarter" idx="13"/>
          </p:nvPr>
        </p:nvSpPr>
        <p:spPr>
          <a:xfrm>
            <a:off x="9079501" y="3558089"/>
            <a:ext cx="2359255" cy="2232300"/>
          </a:xfrm>
          <a:custGeom>
            <a:avLst/>
            <a:gdLst>
              <a:gd name="connsiteX0" fmla="*/ 0 w 4717282"/>
              <a:gd name="connsiteY0" fmla="*/ 0 h 4464600"/>
              <a:gd name="connsiteX1" fmla="*/ 4717282 w 4717282"/>
              <a:gd name="connsiteY1" fmla="*/ 0 h 4464600"/>
              <a:gd name="connsiteX2" fmla="*/ 4717282 w 4717282"/>
              <a:gd name="connsiteY2" fmla="*/ 4464600 h 4464600"/>
              <a:gd name="connsiteX3" fmla="*/ 0 w 4717282"/>
              <a:gd name="connsiteY3" fmla="*/ 4464600 h 4464600"/>
            </a:gdLst>
            <a:ahLst/>
            <a:cxnLst>
              <a:cxn ang="0">
                <a:pos x="connsiteX0" y="connsiteY0"/>
              </a:cxn>
              <a:cxn ang="0">
                <a:pos x="connsiteX1" y="connsiteY1"/>
              </a:cxn>
              <a:cxn ang="0">
                <a:pos x="connsiteX2" y="connsiteY2"/>
              </a:cxn>
              <a:cxn ang="0">
                <a:pos x="connsiteX3" y="connsiteY3"/>
              </a:cxn>
            </a:cxnLst>
            <a:rect l="l" t="t" r="r" b="b"/>
            <a:pathLst>
              <a:path w="4717282" h="4464600">
                <a:moveTo>
                  <a:pt x="0" y="0"/>
                </a:moveTo>
                <a:lnTo>
                  <a:pt x="4717282" y="0"/>
                </a:lnTo>
                <a:lnTo>
                  <a:pt x="4717282" y="4464600"/>
                </a:lnTo>
                <a:lnTo>
                  <a:pt x="0" y="4464600"/>
                </a:lnTo>
                <a:close/>
              </a:path>
            </a:pathLst>
          </a:custGeom>
          <a:solidFill>
            <a:schemeClr val="bg2">
              <a:lumMod val="95000"/>
            </a:schemeClr>
          </a:solidFill>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53357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s 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4494060-C380-4743-882C-0A5DE00684D6}"/>
              </a:ext>
            </a:extLst>
          </p:cNvPr>
          <p:cNvSpPr>
            <a:spLocks noGrp="1"/>
          </p:cNvSpPr>
          <p:nvPr>
            <p:ph type="pic" sz="quarter" idx="10"/>
          </p:nvPr>
        </p:nvSpPr>
        <p:spPr>
          <a:xfrm>
            <a:off x="2942169" y="671892"/>
            <a:ext cx="1279589" cy="1276510"/>
          </a:xfrm>
          <a:custGeom>
            <a:avLst/>
            <a:gdLst>
              <a:gd name="connsiteX0" fmla="*/ 1279256 w 2558512"/>
              <a:gd name="connsiteY0" fmla="*/ 0 h 2553020"/>
              <a:gd name="connsiteX1" fmla="*/ 2558512 w 2558512"/>
              <a:gd name="connsiteY1" fmla="*/ 1275888 h 2553020"/>
              <a:gd name="connsiteX2" fmla="*/ 1279256 w 2558512"/>
              <a:gd name="connsiteY2" fmla="*/ 2553020 h 2553020"/>
              <a:gd name="connsiteX3" fmla="*/ 0 w 2558512"/>
              <a:gd name="connsiteY3" fmla="*/ 1275888 h 2553020"/>
              <a:gd name="connsiteX4" fmla="*/ 1279256 w 2558512"/>
              <a:gd name="connsiteY4" fmla="*/ 0 h 255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512" h="2553020">
                <a:moveTo>
                  <a:pt x="1279256" y="0"/>
                </a:moveTo>
                <a:cubicBezTo>
                  <a:pt x="1986214" y="0"/>
                  <a:pt x="2558512" y="571349"/>
                  <a:pt x="2558512" y="1275888"/>
                </a:cubicBezTo>
                <a:cubicBezTo>
                  <a:pt x="2558512" y="1980427"/>
                  <a:pt x="1986214" y="2553020"/>
                  <a:pt x="1279256" y="2553020"/>
                </a:cubicBezTo>
                <a:cubicBezTo>
                  <a:pt x="572299" y="2553020"/>
                  <a:pt x="0" y="1980427"/>
                  <a:pt x="0" y="1275888"/>
                </a:cubicBezTo>
                <a:cubicBezTo>
                  <a:pt x="0" y="571349"/>
                  <a:pt x="572299" y="0"/>
                  <a:pt x="127925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0AFA4560-46D1-443E-A160-E53C71601D2C}"/>
              </a:ext>
            </a:extLst>
          </p:cNvPr>
          <p:cNvSpPr>
            <a:spLocks noGrp="1"/>
          </p:cNvSpPr>
          <p:nvPr>
            <p:ph type="pic" sz="quarter" idx="11"/>
          </p:nvPr>
        </p:nvSpPr>
        <p:spPr>
          <a:xfrm>
            <a:off x="6148198" y="671892"/>
            <a:ext cx="1279589" cy="1276510"/>
          </a:xfrm>
          <a:custGeom>
            <a:avLst/>
            <a:gdLst>
              <a:gd name="connsiteX0" fmla="*/ 1279256 w 2558512"/>
              <a:gd name="connsiteY0" fmla="*/ 0 h 2553020"/>
              <a:gd name="connsiteX1" fmla="*/ 2558512 w 2558512"/>
              <a:gd name="connsiteY1" fmla="*/ 1275888 h 2553020"/>
              <a:gd name="connsiteX2" fmla="*/ 1279256 w 2558512"/>
              <a:gd name="connsiteY2" fmla="*/ 2553020 h 2553020"/>
              <a:gd name="connsiteX3" fmla="*/ 0 w 2558512"/>
              <a:gd name="connsiteY3" fmla="*/ 1275888 h 2553020"/>
              <a:gd name="connsiteX4" fmla="*/ 1279256 w 2558512"/>
              <a:gd name="connsiteY4" fmla="*/ 0 h 255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512" h="2553020">
                <a:moveTo>
                  <a:pt x="1279256" y="0"/>
                </a:moveTo>
                <a:cubicBezTo>
                  <a:pt x="1986213" y="0"/>
                  <a:pt x="2558512" y="571349"/>
                  <a:pt x="2558512" y="1275888"/>
                </a:cubicBezTo>
                <a:cubicBezTo>
                  <a:pt x="2558512" y="1980427"/>
                  <a:pt x="1986213" y="2553020"/>
                  <a:pt x="1279256" y="2553020"/>
                </a:cubicBezTo>
                <a:cubicBezTo>
                  <a:pt x="573546" y="2553020"/>
                  <a:pt x="0" y="1980427"/>
                  <a:pt x="0" y="1275888"/>
                </a:cubicBezTo>
                <a:cubicBezTo>
                  <a:pt x="0" y="571349"/>
                  <a:pt x="573546" y="0"/>
                  <a:pt x="127925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4072F29C-0BC5-4DE0-8AB0-95F89940D34F}"/>
              </a:ext>
            </a:extLst>
          </p:cNvPr>
          <p:cNvSpPr>
            <a:spLocks noGrp="1"/>
          </p:cNvSpPr>
          <p:nvPr>
            <p:ph type="pic" sz="quarter" idx="12"/>
          </p:nvPr>
        </p:nvSpPr>
        <p:spPr>
          <a:xfrm>
            <a:off x="9354223" y="671892"/>
            <a:ext cx="1276845" cy="1276510"/>
          </a:xfrm>
          <a:custGeom>
            <a:avLst/>
            <a:gdLst>
              <a:gd name="connsiteX0" fmla="*/ 1277134 w 2553024"/>
              <a:gd name="connsiteY0" fmla="*/ 0 h 2553020"/>
              <a:gd name="connsiteX1" fmla="*/ 2553024 w 2553024"/>
              <a:gd name="connsiteY1" fmla="*/ 1275888 h 2553020"/>
              <a:gd name="connsiteX2" fmla="*/ 1277134 w 2553024"/>
              <a:gd name="connsiteY2" fmla="*/ 2553020 h 2553020"/>
              <a:gd name="connsiteX3" fmla="*/ 0 w 2553024"/>
              <a:gd name="connsiteY3" fmla="*/ 1275888 h 2553020"/>
              <a:gd name="connsiteX4" fmla="*/ 1277134 w 2553024"/>
              <a:gd name="connsiteY4" fmla="*/ 0 h 255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024" h="2553020">
                <a:moveTo>
                  <a:pt x="1277134" y="0"/>
                </a:moveTo>
                <a:cubicBezTo>
                  <a:pt x="1981674" y="0"/>
                  <a:pt x="2553024" y="571349"/>
                  <a:pt x="2553024" y="1275888"/>
                </a:cubicBezTo>
                <a:cubicBezTo>
                  <a:pt x="2553024" y="1980427"/>
                  <a:pt x="1981674" y="2553020"/>
                  <a:pt x="1277134" y="2553020"/>
                </a:cubicBezTo>
                <a:cubicBezTo>
                  <a:pt x="571350" y="2553020"/>
                  <a:pt x="0" y="1980427"/>
                  <a:pt x="0" y="1275888"/>
                </a:cubicBezTo>
                <a:cubicBezTo>
                  <a:pt x="0" y="571349"/>
                  <a:pt x="571350" y="0"/>
                  <a:pt x="1277134"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9" name="Picture Placeholder 18">
            <a:extLst>
              <a:ext uri="{FF2B5EF4-FFF2-40B4-BE49-F238E27FC236}">
                <a16:creationId xmlns:a16="http://schemas.microsoft.com/office/drawing/2014/main" id="{9CFBFECE-AAA6-46A3-BA52-AC716AD26B6C}"/>
              </a:ext>
            </a:extLst>
          </p:cNvPr>
          <p:cNvSpPr>
            <a:spLocks noGrp="1"/>
          </p:cNvSpPr>
          <p:nvPr>
            <p:ph type="pic" sz="quarter" idx="13"/>
          </p:nvPr>
        </p:nvSpPr>
        <p:spPr>
          <a:xfrm>
            <a:off x="2942169" y="3530624"/>
            <a:ext cx="1279589" cy="1276510"/>
          </a:xfrm>
          <a:custGeom>
            <a:avLst/>
            <a:gdLst>
              <a:gd name="connsiteX0" fmla="*/ 1279256 w 2558512"/>
              <a:gd name="connsiteY0" fmla="*/ 0 h 2553020"/>
              <a:gd name="connsiteX1" fmla="*/ 2558512 w 2558512"/>
              <a:gd name="connsiteY1" fmla="*/ 1275888 h 2553020"/>
              <a:gd name="connsiteX2" fmla="*/ 1279256 w 2558512"/>
              <a:gd name="connsiteY2" fmla="*/ 2553020 h 2553020"/>
              <a:gd name="connsiteX3" fmla="*/ 0 w 2558512"/>
              <a:gd name="connsiteY3" fmla="*/ 1275888 h 2553020"/>
              <a:gd name="connsiteX4" fmla="*/ 1279256 w 2558512"/>
              <a:gd name="connsiteY4" fmla="*/ 0 h 255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512" h="2553020">
                <a:moveTo>
                  <a:pt x="1279256" y="0"/>
                </a:moveTo>
                <a:cubicBezTo>
                  <a:pt x="1986214" y="0"/>
                  <a:pt x="2558512" y="571349"/>
                  <a:pt x="2558512" y="1275888"/>
                </a:cubicBezTo>
                <a:cubicBezTo>
                  <a:pt x="2558512" y="1980427"/>
                  <a:pt x="1986214" y="2553020"/>
                  <a:pt x="1279256" y="2553020"/>
                </a:cubicBezTo>
                <a:cubicBezTo>
                  <a:pt x="572299" y="2553020"/>
                  <a:pt x="0" y="1980427"/>
                  <a:pt x="0" y="1275888"/>
                </a:cubicBezTo>
                <a:cubicBezTo>
                  <a:pt x="0" y="571349"/>
                  <a:pt x="572299" y="0"/>
                  <a:pt x="127925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0" name="Picture Placeholder 19">
            <a:extLst>
              <a:ext uri="{FF2B5EF4-FFF2-40B4-BE49-F238E27FC236}">
                <a16:creationId xmlns:a16="http://schemas.microsoft.com/office/drawing/2014/main" id="{B7F6E3EF-3519-4FD0-819D-9CE484C09909}"/>
              </a:ext>
            </a:extLst>
          </p:cNvPr>
          <p:cNvSpPr>
            <a:spLocks noGrp="1"/>
          </p:cNvSpPr>
          <p:nvPr>
            <p:ph type="pic" sz="quarter" idx="14"/>
          </p:nvPr>
        </p:nvSpPr>
        <p:spPr>
          <a:xfrm>
            <a:off x="6148198" y="3530624"/>
            <a:ext cx="1279589" cy="1276510"/>
          </a:xfrm>
          <a:custGeom>
            <a:avLst/>
            <a:gdLst>
              <a:gd name="connsiteX0" fmla="*/ 1279256 w 2558512"/>
              <a:gd name="connsiteY0" fmla="*/ 0 h 2553020"/>
              <a:gd name="connsiteX1" fmla="*/ 2558512 w 2558512"/>
              <a:gd name="connsiteY1" fmla="*/ 1275888 h 2553020"/>
              <a:gd name="connsiteX2" fmla="*/ 1279256 w 2558512"/>
              <a:gd name="connsiteY2" fmla="*/ 2553020 h 2553020"/>
              <a:gd name="connsiteX3" fmla="*/ 0 w 2558512"/>
              <a:gd name="connsiteY3" fmla="*/ 1275888 h 2553020"/>
              <a:gd name="connsiteX4" fmla="*/ 1279256 w 2558512"/>
              <a:gd name="connsiteY4" fmla="*/ 0 h 255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512" h="2553020">
                <a:moveTo>
                  <a:pt x="1279256" y="0"/>
                </a:moveTo>
                <a:cubicBezTo>
                  <a:pt x="1986213" y="0"/>
                  <a:pt x="2558512" y="571349"/>
                  <a:pt x="2558512" y="1275888"/>
                </a:cubicBezTo>
                <a:cubicBezTo>
                  <a:pt x="2558512" y="1980427"/>
                  <a:pt x="1986213" y="2553020"/>
                  <a:pt x="1279256" y="2553020"/>
                </a:cubicBezTo>
                <a:cubicBezTo>
                  <a:pt x="573546" y="2553020"/>
                  <a:pt x="0" y="1980427"/>
                  <a:pt x="0" y="1275888"/>
                </a:cubicBezTo>
                <a:cubicBezTo>
                  <a:pt x="0" y="571349"/>
                  <a:pt x="573546" y="0"/>
                  <a:pt x="127925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1" name="Picture Placeholder 20">
            <a:extLst>
              <a:ext uri="{FF2B5EF4-FFF2-40B4-BE49-F238E27FC236}">
                <a16:creationId xmlns:a16="http://schemas.microsoft.com/office/drawing/2014/main" id="{AD3BC5D8-DC7D-42F6-8659-DC01C79BC777}"/>
              </a:ext>
            </a:extLst>
          </p:cNvPr>
          <p:cNvSpPr>
            <a:spLocks noGrp="1"/>
          </p:cNvSpPr>
          <p:nvPr>
            <p:ph type="pic" sz="quarter" idx="15"/>
          </p:nvPr>
        </p:nvSpPr>
        <p:spPr>
          <a:xfrm>
            <a:off x="9354223" y="3530624"/>
            <a:ext cx="1276845" cy="1276510"/>
          </a:xfrm>
          <a:custGeom>
            <a:avLst/>
            <a:gdLst>
              <a:gd name="connsiteX0" fmla="*/ 1277134 w 2553024"/>
              <a:gd name="connsiteY0" fmla="*/ 0 h 2553020"/>
              <a:gd name="connsiteX1" fmla="*/ 2553024 w 2553024"/>
              <a:gd name="connsiteY1" fmla="*/ 1275888 h 2553020"/>
              <a:gd name="connsiteX2" fmla="*/ 1277134 w 2553024"/>
              <a:gd name="connsiteY2" fmla="*/ 2553020 h 2553020"/>
              <a:gd name="connsiteX3" fmla="*/ 0 w 2553024"/>
              <a:gd name="connsiteY3" fmla="*/ 1275888 h 2553020"/>
              <a:gd name="connsiteX4" fmla="*/ 1277134 w 2553024"/>
              <a:gd name="connsiteY4" fmla="*/ 0 h 255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024" h="2553020">
                <a:moveTo>
                  <a:pt x="1277134" y="0"/>
                </a:moveTo>
                <a:cubicBezTo>
                  <a:pt x="1981674" y="0"/>
                  <a:pt x="2553024" y="571349"/>
                  <a:pt x="2553024" y="1275888"/>
                </a:cubicBezTo>
                <a:cubicBezTo>
                  <a:pt x="2553024" y="1980427"/>
                  <a:pt x="1981674" y="2553020"/>
                  <a:pt x="1277134" y="2553020"/>
                </a:cubicBezTo>
                <a:cubicBezTo>
                  <a:pt x="571350" y="2553020"/>
                  <a:pt x="0" y="1980427"/>
                  <a:pt x="0" y="1275888"/>
                </a:cubicBezTo>
                <a:cubicBezTo>
                  <a:pt x="0" y="571349"/>
                  <a:pt x="571350" y="0"/>
                  <a:pt x="1277134"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915334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4">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DC58599-3ECD-47BC-AFEC-C8FEC74EE393}"/>
              </a:ext>
            </a:extLst>
          </p:cNvPr>
          <p:cNvSpPr>
            <a:spLocks noGrp="1"/>
          </p:cNvSpPr>
          <p:nvPr>
            <p:ph type="pic" sz="quarter" idx="10"/>
          </p:nvPr>
        </p:nvSpPr>
        <p:spPr>
          <a:xfrm>
            <a:off x="1052068" y="2080459"/>
            <a:ext cx="2230135" cy="2229554"/>
          </a:xfrm>
          <a:custGeom>
            <a:avLst/>
            <a:gdLst>
              <a:gd name="connsiteX0" fmla="*/ 2230178 w 4459109"/>
              <a:gd name="connsiteY0" fmla="*/ 0 h 4459107"/>
              <a:gd name="connsiteX1" fmla="*/ 4459109 w 4459109"/>
              <a:gd name="connsiteY1" fmla="*/ 2229554 h 4459107"/>
              <a:gd name="connsiteX2" fmla="*/ 2230178 w 4459109"/>
              <a:gd name="connsiteY2" fmla="*/ 4459107 h 4459107"/>
              <a:gd name="connsiteX3" fmla="*/ 0 w 4459109"/>
              <a:gd name="connsiteY3" fmla="*/ 2229554 h 4459107"/>
              <a:gd name="connsiteX4" fmla="*/ 2230178 w 4459109"/>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09" h="4459107">
                <a:moveTo>
                  <a:pt x="2230178" y="0"/>
                </a:moveTo>
                <a:cubicBezTo>
                  <a:pt x="3461136" y="0"/>
                  <a:pt x="4459109" y="998252"/>
                  <a:pt x="4459109" y="2229554"/>
                </a:cubicBezTo>
                <a:cubicBezTo>
                  <a:pt x="4459109" y="3459610"/>
                  <a:pt x="3461136" y="4459107"/>
                  <a:pt x="2230178" y="4459107"/>
                </a:cubicBezTo>
                <a:cubicBezTo>
                  <a:pt x="997973" y="4459107"/>
                  <a:pt x="0" y="3459610"/>
                  <a:pt x="0" y="2229554"/>
                </a:cubicBezTo>
                <a:cubicBezTo>
                  <a:pt x="0" y="998252"/>
                  <a:pt x="997973" y="0"/>
                  <a:pt x="2230178"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E84A67EB-6F02-46E3-9F4C-46BEA79F1BB3}"/>
              </a:ext>
            </a:extLst>
          </p:cNvPr>
          <p:cNvSpPr>
            <a:spLocks noGrp="1"/>
          </p:cNvSpPr>
          <p:nvPr>
            <p:ph type="pic" sz="quarter" idx="11"/>
          </p:nvPr>
        </p:nvSpPr>
        <p:spPr>
          <a:xfrm>
            <a:off x="3016344" y="2080459"/>
            <a:ext cx="2230135" cy="2229554"/>
          </a:xfrm>
          <a:custGeom>
            <a:avLst/>
            <a:gdLst>
              <a:gd name="connsiteX0" fmla="*/ 2229554 w 4459109"/>
              <a:gd name="connsiteY0" fmla="*/ 0 h 4459107"/>
              <a:gd name="connsiteX1" fmla="*/ 4459109 w 4459109"/>
              <a:gd name="connsiteY1" fmla="*/ 2229554 h 4459107"/>
              <a:gd name="connsiteX2" fmla="*/ 2229554 w 4459109"/>
              <a:gd name="connsiteY2" fmla="*/ 4459107 h 4459107"/>
              <a:gd name="connsiteX3" fmla="*/ 0 w 4459109"/>
              <a:gd name="connsiteY3" fmla="*/ 2229554 h 4459107"/>
              <a:gd name="connsiteX4" fmla="*/ 2229554 w 4459109"/>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09" h="4459107">
                <a:moveTo>
                  <a:pt x="2229554" y="0"/>
                </a:moveTo>
                <a:cubicBezTo>
                  <a:pt x="3460857" y="0"/>
                  <a:pt x="4459109" y="998252"/>
                  <a:pt x="4459109" y="2229554"/>
                </a:cubicBezTo>
                <a:cubicBezTo>
                  <a:pt x="4459109" y="3459610"/>
                  <a:pt x="3460857" y="4459107"/>
                  <a:pt x="2229554" y="4459107"/>
                </a:cubicBezTo>
                <a:cubicBezTo>
                  <a:pt x="998252" y="4459107"/>
                  <a:pt x="0" y="3459610"/>
                  <a:pt x="0" y="2229554"/>
                </a:cubicBezTo>
                <a:cubicBezTo>
                  <a:pt x="0" y="998252"/>
                  <a:pt x="998252" y="0"/>
                  <a:pt x="2229554"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6" name="Picture Placeholder 15">
            <a:extLst>
              <a:ext uri="{FF2B5EF4-FFF2-40B4-BE49-F238E27FC236}">
                <a16:creationId xmlns:a16="http://schemas.microsoft.com/office/drawing/2014/main" id="{68206DDF-B964-4425-8C71-4B4360168C1A}"/>
              </a:ext>
            </a:extLst>
          </p:cNvPr>
          <p:cNvSpPr>
            <a:spLocks noGrp="1"/>
          </p:cNvSpPr>
          <p:nvPr>
            <p:ph type="pic" sz="quarter" idx="12"/>
          </p:nvPr>
        </p:nvSpPr>
        <p:spPr>
          <a:xfrm>
            <a:off x="4980619" y="2080459"/>
            <a:ext cx="2230135" cy="2229554"/>
          </a:xfrm>
          <a:custGeom>
            <a:avLst/>
            <a:gdLst>
              <a:gd name="connsiteX0" fmla="*/ 2230801 w 4459109"/>
              <a:gd name="connsiteY0" fmla="*/ 0 h 4459107"/>
              <a:gd name="connsiteX1" fmla="*/ 4459109 w 4459109"/>
              <a:gd name="connsiteY1" fmla="*/ 2229554 h 4459107"/>
              <a:gd name="connsiteX2" fmla="*/ 2230801 w 4459109"/>
              <a:gd name="connsiteY2" fmla="*/ 4459107 h 4459107"/>
              <a:gd name="connsiteX3" fmla="*/ 0 w 4459109"/>
              <a:gd name="connsiteY3" fmla="*/ 2229554 h 4459107"/>
              <a:gd name="connsiteX4" fmla="*/ 2230801 w 4459109"/>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09" h="4459107">
                <a:moveTo>
                  <a:pt x="2230801" y="0"/>
                </a:moveTo>
                <a:cubicBezTo>
                  <a:pt x="3460857" y="0"/>
                  <a:pt x="4459109" y="998252"/>
                  <a:pt x="4459109" y="2229554"/>
                </a:cubicBezTo>
                <a:cubicBezTo>
                  <a:pt x="4459109" y="3459610"/>
                  <a:pt x="3460857" y="4459107"/>
                  <a:pt x="2230801" y="4459107"/>
                </a:cubicBezTo>
                <a:cubicBezTo>
                  <a:pt x="999498" y="4459107"/>
                  <a:pt x="0" y="3459610"/>
                  <a:pt x="0" y="2229554"/>
                </a:cubicBezTo>
                <a:cubicBezTo>
                  <a:pt x="0" y="998252"/>
                  <a:pt x="999498" y="0"/>
                  <a:pt x="2230801"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46F02C5E-D59C-47FC-8D21-26CB5C6B3813}"/>
              </a:ext>
            </a:extLst>
          </p:cNvPr>
          <p:cNvSpPr>
            <a:spLocks noGrp="1"/>
          </p:cNvSpPr>
          <p:nvPr>
            <p:ph type="pic" sz="quarter" idx="13"/>
          </p:nvPr>
        </p:nvSpPr>
        <p:spPr>
          <a:xfrm>
            <a:off x="6944896" y="2080459"/>
            <a:ext cx="2230135" cy="2229554"/>
          </a:xfrm>
          <a:custGeom>
            <a:avLst/>
            <a:gdLst>
              <a:gd name="connsiteX0" fmla="*/ 2229554 w 4459109"/>
              <a:gd name="connsiteY0" fmla="*/ 0 h 4459107"/>
              <a:gd name="connsiteX1" fmla="*/ 4459109 w 4459109"/>
              <a:gd name="connsiteY1" fmla="*/ 2229554 h 4459107"/>
              <a:gd name="connsiteX2" fmla="*/ 2229554 w 4459109"/>
              <a:gd name="connsiteY2" fmla="*/ 4459107 h 4459107"/>
              <a:gd name="connsiteX3" fmla="*/ 0 w 4459109"/>
              <a:gd name="connsiteY3" fmla="*/ 2229554 h 4459107"/>
              <a:gd name="connsiteX4" fmla="*/ 2229554 w 4459109"/>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09" h="4459107">
                <a:moveTo>
                  <a:pt x="2229554" y="0"/>
                </a:moveTo>
                <a:cubicBezTo>
                  <a:pt x="3460857" y="0"/>
                  <a:pt x="4459109" y="998252"/>
                  <a:pt x="4459109" y="2229554"/>
                </a:cubicBezTo>
                <a:cubicBezTo>
                  <a:pt x="4459109" y="3459610"/>
                  <a:pt x="3460857" y="4459107"/>
                  <a:pt x="2229554" y="4459107"/>
                </a:cubicBezTo>
                <a:cubicBezTo>
                  <a:pt x="998252" y="4459107"/>
                  <a:pt x="0" y="3459610"/>
                  <a:pt x="0" y="2229554"/>
                </a:cubicBezTo>
                <a:cubicBezTo>
                  <a:pt x="0" y="998252"/>
                  <a:pt x="998252" y="0"/>
                  <a:pt x="2229554"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8DECA8DD-DF5C-45A5-9E86-70D5D5906D55}"/>
              </a:ext>
            </a:extLst>
          </p:cNvPr>
          <p:cNvSpPr>
            <a:spLocks noGrp="1"/>
          </p:cNvSpPr>
          <p:nvPr>
            <p:ph type="pic" sz="quarter" idx="14"/>
          </p:nvPr>
        </p:nvSpPr>
        <p:spPr>
          <a:xfrm>
            <a:off x="8909170" y="2080459"/>
            <a:ext cx="2230136" cy="2229554"/>
          </a:xfrm>
          <a:custGeom>
            <a:avLst/>
            <a:gdLst>
              <a:gd name="connsiteX0" fmla="*/ 2228308 w 4459110"/>
              <a:gd name="connsiteY0" fmla="*/ 0 h 4459107"/>
              <a:gd name="connsiteX1" fmla="*/ 4459110 w 4459110"/>
              <a:gd name="connsiteY1" fmla="*/ 2229554 h 4459107"/>
              <a:gd name="connsiteX2" fmla="*/ 2228308 w 4459110"/>
              <a:gd name="connsiteY2" fmla="*/ 4459107 h 4459107"/>
              <a:gd name="connsiteX3" fmla="*/ 0 w 4459110"/>
              <a:gd name="connsiteY3" fmla="*/ 2229554 h 4459107"/>
              <a:gd name="connsiteX4" fmla="*/ 2228308 w 4459110"/>
              <a:gd name="connsiteY4" fmla="*/ 0 h 445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110" h="4459107">
                <a:moveTo>
                  <a:pt x="2228308" y="0"/>
                </a:moveTo>
                <a:cubicBezTo>
                  <a:pt x="3460858" y="0"/>
                  <a:pt x="4459110" y="998252"/>
                  <a:pt x="4459110" y="2229554"/>
                </a:cubicBezTo>
                <a:cubicBezTo>
                  <a:pt x="4459110" y="3459610"/>
                  <a:pt x="3460858" y="4459107"/>
                  <a:pt x="2228308" y="4459107"/>
                </a:cubicBezTo>
                <a:cubicBezTo>
                  <a:pt x="997006" y="4459107"/>
                  <a:pt x="0" y="3459610"/>
                  <a:pt x="0" y="2229554"/>
                </a:cubicBezTo>
                <a:cubicBezTo>
                  <a:pt x="0" y="998252"/>
                  <a:pt x="997006" y="0"/>
                  <a:pt x="2228308"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284065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Slide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1E28FC4-E34B-4CD8-B2C0-D680352F8F8B}"/>
              </a:ext>
            </a:extLst>
          </p:cNvPr>
          <p:cNvSpPr>
            <a:spLocks noGrp="1"/>
          </p:cNvSpPr>
          <p:nvPr>
            <p:ph type="pic" sz="quarter" idx="10"/>
          </p:nvPr>
        </p:nvSpPr>
        <p:spPr>
          <a:xfrm>
            <a:off x="5642705" y="380361"/>
            <a:ext cx="1642849" cy="1642421"/>
          </a:xfrm>
          <a:custGeom>
            <a:avLst/>
            <a:gdLst>
              <a:gd name="connsiteX0" fmla="*/ 326513 w 3284842"/>
              <a:gd name="connsiteY0" fmla="*/ 0 h 3284842"/>
              <a:gd name="connsiteX1" fmla="*/ 2958329 w 3284842"/>
              <a:gd name="connsiteY1" fmla="*/ 0 h 3284842"/>
              <a:gd name="connsiteX2" fmla="*/ 3284842 w 3284842"/>
              <a:gd name="connsiteY2" fmla="*/ 326513 h 3284842"/>
              <a:gd name="connsiteX3" fmla="*/ 3284842 w 3284842"/>
              <a:gd name="connsiteY3" fmla="*/ 2958329 h 3284842"/>
              <a:gd name="connsiteX4" fmla="*/ 2958329 w 3284842"/>
              <a:gd name="connsiteY4" fmla="*/ 3284842 h 3284842"/>
              <a:gd name="connsiteX5" fmla="*/ 326513 w 3284842"/>
              <a:gd name="connsiteY5" fmla="*/ 3284842 h 3284842"/>
              <a:gd name="connsiteX6" fmla="*/ 0 w 3284842"/>
              <a:gd name="connsiteY6" fmla="*/ 2958329 h 3284842"/>
              <a:gd name="connsiteX7" fmla="*/ 0 w 3284842"/>
              <a:gd name="connsiteY7" fmla="*/ 326513 h 3284842"/>
              <a:gd name="connsiteX8" fmla="*/ 326513 w 3284842"/>
              <a:gd name="connsiteY8" fmla="*/ 0 h 32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842" h="3284842">
                <a:moveTo>
                  <a:pt x="326513" y="0"/>
                </a:moveTo>
                <a:lnTo>
                  <a:pt x="2958329" y="0"/>
                </a:lnTo>
                <a:cubicBezTo>
                  <a:pt x="3138657" y="0"/>
                  <a:pt x="3284842" y="146185"/>
                  <a:pt x="3284842" y="326513"/>
                </a:cubicBezTo>
                <a:lnTo>
                  <a:pt x="3284842" y="2958329"/>
                </a:lnTo>
                <a:cubicBezTo>
                  <a:pt x="3284842" y="3138657"/>
                  <a:pt x="3138657" y="3284842"/>
                  <a:pt x="2958329" y="3284842"/>
                </a:cubicBezTo>
                <a:lnTo>
                  <a:pt x="326513" y="3284842"/>
                </a:lnTo>
                <a:cubicBezTo>
                  <a:pt x="146185" y="3284842"/>
                  <a:pt x="0" y="3138657"/>
                  <a:pt x="0" y="2958329"/>
                </a:cubicBezTo>
                <a:lnTo>
                  <a:pt x="0" y="326513"/>
                </a:lnTo>
                <a:cubicBezTo>
                  <a:pt x="0" y="146185"/>
                  <a:pt x="146185" y="0"/>
                  <a:pt x="326513"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E4BDAC64-7A7D-42CF-AA7D-EBB2290F8298}"/>
              </a:ext>
            </a:extLst>
          </p:cNvPr>
          <p:cNvSpPr>
            <a:spLocks noGrp="1"/>
          </p:cNvSpPr>
          <p:nvPr>
            <p:ph type="pic" sz="quarter" idx="11"/>
          </p:nvPr>
        </p:nvSpPr>
        <p:spPr>
          <a:xfrm>
            <a:off x="9667409" y="380361"/>
            <a:ext cx="1642848" cy="1642421"/>
          </a:xfrm>
          <a:custGeom>
            <a:avLst/>
            <a:gdLst>
              <a:gd name="connsiteX0" fmla="*/ 326512 w 3284840"/>
              <a:gd name="connsiteY0" fmla="*/ 0 h 3284842"/>
              <a:gd name="connsiteX1" fmla="*/ 2958328 w 3284840"/>
              <a:gd name="connsiteY1" fmla="*/ 0 h 3284842"/>
              <a:gd name="connsiteX2" fmla="*/ 3284840 w 3284840"/>
              <a:gd name="connsiteY2" fmla="*/ 326513 h 3284842"/>
              <a:gd name="connsiteX3" fmla="*/ 3284840 w 3284840"/>
              <a:gd name="connsiteY3" fmla="*/ 2958329 h 3284842"/>
              <a:gd name="connsiteX4" fmla="*/ 2958328 w 3284840"/>
              <a:gd name="connsiteY4" fmla="*/ 3284842 h 3284842"/>
              <a:gd name="connsiteX5" fmla="*/ 326512 w 3284840"/>
              <a:gd name="connsiteY5" fmla="*/ 3284842 h 3284842"/>
              <a:gd name="connsiteX6" fmla="*/ 0 w 3284840"/>
              <a:gd name="connsiteY6" fmla="*/ 2958329 h 3284842"/>
              <a:gd name="connsiteX7" fmla="*/ 0 w 3284840"/>
              <a:gd name="connsiteY7" fmla="*/ 326513 h 3284842"/>
              <a:gd name="connsiteX8" fmla="*/ 326512 w 3284840"/>
              <a:gd name="connsiteY8" fmla="*/ 0 h 32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840" h="3284842">
                <a:moveTo>
                  <a:pt x="326512" y="0"/>
                </a:moveTo>
                <a:lnTo>
                  <a:pt x="2958328" y="0"/>
                </a:lnTo>
                <a:cubicBezTo>
                  <a:pt x="3138656" y="0"/>
                  <a:pt x="3284840" y="146185"/>
                  <a:pt x="3284840" y="326513"/>
                </a:cubicBezTo>
                <a:lnTo>
                  <a:pt x="3284840" y="2958329"/>
                </a:lnTo>
                <a:cubicBezTo>
                  <a:pt x="3284840" y="3138657"/>
                  <a:pt x="3138656" y="3284842"/>
                  <a:pt x="2958328" y="3284842"/>
                </a:cubicBezTo>
                <a:lnTo>
                  <a:pt x="326512" y="3284842"/>
                </a:lnTo>
                <a:cubicBezTo>
                  <a:pt x="146184" y="3284842"/>
                  <a:pt x="0" y="3138657"/>
                  <a:pt x="0" y="2958329"/>
                </a:cubicBezTo>
                <a:lnTo>
                  <a:pt x="0" y="326513"/>
                </a:lnTo>
                <a:cubicBezTo>
                  <a:pt x="0" y="146185"/>
                  <a:pt x="146184" y="0"/>
                  <a:pt x="326512"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8178DF22-8B41-4670-8619-600FBAC6D2BC}"/>
              </a:ext>
            </a:extLst>
          </p:cNvPr>
          <p:cNvSpPr>
            <a:spLocks noGrp="1"/>
          </p:cNvSpPr>
          <p:nvPr>
            <p:ph type="pic" sz="quarter" idx="12"/>
          </p:nvPr>
        </p:nvSpPr>
        <p:spPr>
          <a:xfrm>
            <a:off x="7670167" y="1789328"/>
            <a:ext cx="1642849" cy="1642421"/>
          </a:xfrm>
          <a:custGeom>
            <a:avLst/>
            <a:gdLst>
              <a:gd name="connsiteX0" fmla="*/ 326513 w 3284842"/>
              <a:gd name="connsiteY0" fmla="*/ 0 h 3284842"/>
              <a:gd name="connsiteX1" fmla="*/ 2958328 w 3284842"/>
              <a:gd name="connsiteY1" fmla="*/ 0 h 3284842"/>
              <a:gd name="connsiteX2" fmla="*/ 3284842 w 3284842"/>
              <a:gd name="connsiteY2" fmla="*/ 326513 h 3284842"/>
              <a:gd name="connsiteX3" fmla="*/ 3284842 w 3284842"/>
              <a:gd name="connsiteY3" fmla="*/ 2958329 h 3284842"/>
              <a:gd name="connsiteX4" fmla="*/ 2958328 w 3284842"/>
              <a:gd name="connsiteY4" fmla="*/ 3284842 h 3284842"/>
              <a:gd name="connsiteX5" fmla="*/ 326513 w 3284842"/>
              <a:gd name="connsiteY5" fmla="*/ 3284842 h 3284842"/>
              <a:gd name="connsiteX6" fmla="*/ 0 w 3284842"/>
              <a:gd name="connsiteY6" fmla="*/ 2958329 h 3284842"/>
              <a:gd name="connsiteX7" fmla="*/ 0 w 3284842"/>
              <a:gd name="connsiteY7" fmla="*/ 326513 h 3284842"/>
              <a:gd name="connsiteX8" fmla="*/ 326513 w 3284842"/>
              <a:gd name="connsiteY8" fmla="*/ 0 h 32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842" h="3284842">
                <a:moveTo>
                  <a:pt x="326513" y="0"/>
                </a:moveTo>
                <a:lnTo>
                  <a:pt x="2958328" y="0"/>
                </a:lnTo>
                <a:cubicBezTo>
                  <a:pt x="3138656" y="0"/>
                  <a:pt x="3284842" y="146185"/>
                  <a:pt x="3284842" y="326513"/>
                </a:cubicBezTo>
                <a:lnTo>
                  <a:pt x="3284842" y="2958329"/>
                </a:lnTo>
                <a:cubicBezTo>
                  <a:pt x="3284842" y="3138657"/>
                  <a:pt x="3138656" y="3284842"/>
                  <a:pt x="2958328" y="3284842"/>
                </a:cubicBezTo>
                <a:lnTo>
                  <a:pt x="326513" y="3284842"/>
                </a:lnTo>
                <a:cubicBezTo>
                  <a:pt x="146185" y="3284842"/>
                  <a:pt x="0" y="3138657"/>
                  <a:pt x="0" y="2958329"/>
                </a:cubicBezTo>
                <a:lnTo>
                  <a:pt x="0" y="326513"/>
                </a:lnTo>
                <a:cubicBezTo>
                  <a:pt x="0" y="146185"/>
                  <a:pt x="146185" y="0"/>
                  <a:pt x="326513"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9" name="Picture Placeholder 18">
            <a:extLst>
              <a:ext uri="{FF2B5EF4-FFF2-40B4-BE49-F238E27FC236}">
                <a16:creationId xmlns:a16="http://schemas.microsoft.com/office/drawing/2014/main" id="{EDD9CACC-758A-4ABA-97FD-48C326252E53}"/>
              </a:ext>
            </a:extLst>
          </p:cNvPr>
          <p:cNvSpPr>
            <a:spLocks noGrp="1"/>
          </p:cNvSpPr>
          <p:nvPr>
            <p:ph type="pic" sz="quarter" idx="13"/>
          </p:nvPr>
        </p:nvSpPr>
        <p:spPr>
          <a:xfrm>
            <a:off x="5642705" y="3431749"/>
            <a:ext cx="1642849" cy="1642421"/>
          </a:xfrm>
          <a:custGeom>
            <a:avLst/>
            <a:gdLst>
              <a:gd name="connsiteX0" fmla="*/ 326513 w 3284842"/>
              <a:gd name="connsiteY0" fmla="*/ 0 h 3284842"/>
              <a:gd name="connsiteX1" fmla="*/ 2958329 w 3284842"/>
              <a:gd name="connsiteY1" fmla="*/ 0 h 3284842"/>
              <a:gd name="connsiteX2" fmla="*/ 3284842 w 3284842"/>
              <a:gd name="connsiteY2" fmla="*/ 326513 h 3284842"/>
              <a:gd name="connsiteX3" fmla="*/ 3284842 w 3284842"/>
              <a:gd name="connsiteY3" fmla="*/ 2958329 h 3284842"/>
              <a:gd name="connsiteX4" fmla="*/ 2958329 w 3284842"/>
              <a:gd name="connsiteY4" fmla="*/ 3284842 h 3284842"/>
              <a:gd name="connsiteX5" fmla="*/ 326513 w 3284842"/>
              <a:gd name="connsiteY5" fmla="*/ 3284842 h 3284842"/>
              <a:gd name="connsiteX6" fmla="*/ 0 w 3284842"/>
              <a:gd name="connsiteY6" fmla="*/ 2958329 h 3284842"/>
              <a:gd name="connsiteX7" fmla="*/ 0 w 3284842"/>
              <a:gd name="connsiteY7" fmla="*/ 326513 h 3284842"/>
              <a:gd name="connsiteX8" fmla="*/ 326513 w 3284842"/>
              <a:gd name="connsiteY8" fmla="*/ 0 h 32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842" h="3284842">
                <a:moveTo>
                  <a:pt x="326513" y="0"/>
                </a:moveTo>
                <a:lnTo>
                  <a:pt x="2958329" y="0"/>
                </a:lnTo>
                <a:cubicBezTo>
                  <a:pt x="3138657" y="0"/>
                  <a:pt x="3284842" y="146185"/>
                  <a:pt x="3284842" y="326513"/>
                </a:cubicBezTo>
                <a:lnTo>
                  <a:pt x="3284842" y="2958329"/>
                </a:lnTo>
                <a:cubicBezTo>
                  <a:pt x="3284842" y="3138657"/>
                  <a:pt x="3138657" y="3284842"/>
                  <a:pt x="2958329" y="3284842"/>
                </a:cubicBezTo>
                <a:lnTo>
                  <a:pt x="326513" y="3284842"/>
                </a:lnTo>
                <a:cubicBezTo>
                  <a:pt x="146185" y="3284842"/>
                  <a:pt x="0" y="3138657"/>
                  <a:pt x="0" y="2958329"/>
                </a:cubicBezTo>
                <a:lnTo>
                  <a:pt x="0" y="326513"/>
                </a:lnTo>
                <a:cubicBezTo>
                  <a:pt x="0" y="146185"/>
                  <a:pt x="146185" y="0"/>
                  <a:pt x="326513"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1" name="Picture Placeholder 20">
            <a:extLst>
              <a:ext uri="{FF2B5EF4-FFF2-40B4-BE49-F238E27FC236}">
                <a16:creationId xmlns:a16="http://schemas.microsoft.com/office/drawing/2014/main" id="{C039D914-B305-4195-AC0B-10FFB8923AC1}"/>
              </a:ext>
            </a:extLst>
          </p:cNvPr>
          <p:cNvSpPr>
            <a:spLocks noGrp="1"/>
          </p:cNvSpPr>
          <p:nvPr>
            <p:ph type="pic" sz="quarter" idx="14"/>
          </p:nvPr>
        </p:nvSpPr>
        <p:spPr>
          <a:xfrm>
            <a:off x="9667409" y="3431749"/>
            <a:ext cx="1642848" cy="1642421"/>
          </a:xfrm>
          <a:custGeom>
            <a:avLst/>
            <a:gdLst>
              <a:gd name="connsiteX0" fmla="*/ 326512 w 3284840"/>
              <a:gd name="connsiteY0" fmla="*/ 0 h 3284842"/>
              <a:gd name="connsiteX1" fmla="*/ 2958328 w 3284840"/>
              <a:gd name="connsiteY1" fmla="*/ 0 h 3284842"/>
              <a:gd name="connsiteX2" fmla="*/ 3284840 w 3284840"/>
              <a:gd name="connsiteY2" fmla="*/ 326513 h 3284842"/>
              <a:gd name="connsiteX3" fmla="*/ 3284840 w 3284840"/>
              <a:gd name="connsiteY3" fmla="*/ 2958329 h 3284842"/>
              <a:gd name="connsiteX4" fmla="*/ 2958328 w 3284840"/>
              <a:gd name="connsiteY4" fmla="*/ 3284842 h 3284842"/>
              <a:gd name="connsiteX5" fmla="*/ 326512 w 3284840"/>
              <a:gd name="connsiteY5" fmla="*/ 3284842 h 3284842"/>
              <a:gd name="connsiteX6" fmla="*/ 0 w 3284840"/>
              <a:gd name="connsiteY6" fmla="*/ 2958329 h 3284842"/>
              <a:gd name="connsiteX7" fmla="*/ 0 w 3284840"/>
              <a:gd name="connsiteY7" fmla="*/ 326513 h 3284842"/>
              <a:gd name="connsiteX8" fmla="*/ 326512 w 3284840"/>
              <a:gd name="connsiteY8" fmla="*/ 0 h 32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840" h="3284842">
                <a:moveTo>
                  <a:pt x="326512" y="0"/>
                </a:moveTo>
                <a:lnTo>
                  <a:pt x="2958328" y="0"/>
                </a:lnTo>
                <a:cubicBezTo>
                  <a:pt x="3138656" y="0"/>
                  <a:pt x="3284840" y="146185"/>
                  <a:pt x="3284840" y="326513"/>
                </a:cubicBezTo>
                <a:lnTo>
                  <a:pt x="3284840" y="2958329"/>
                </a:lnTo>
                <a:cubicBezTo>
                  <a:pt x="3284840" y="3138657"/>
                  <a:pt x="3138656" y="3284842"/>
                  <a:pt x="2958328" y="3284842"/>
                </a:cubicBezTo>
                <a:lnTo>
                  <a:pt x="326512" y="3284842"/>
                </a:lnTo>
                <a:cubicBezTo>
                  <a:pt x="146184" y="3284842"/>
                  <a:pt x="0" y="3138657"/>
                  <a:pt x="0" y="2958329"/>
                </a:cubicBezTo>
                <a:lnTo>
                  <a:pt x="0" y="326513"/>
                </a:lnTo>
                <a:cubicBezTo>
                  <a:pt x="0" y="146185"/>
                  <a:pt x="146184" y="0"/>
                  <a:pt x="326512"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0" name="Picture Placeholder 19">
            <a:extLst>
              <a:ext uri="{FF2B5EF4-FFF2-40B4-BE49-F238E27FC236}">
                <a16:creationId xmlns:a16="http://schemas.microsoft.com/office/drawing/2014/main" id="{27B2C1F8-0EAE-44C8-AA3D-4485DBC5BE73}"/>
              </a:ext>
            </a:extLst>
          </p:cNvPr>
          <p:cNvSpPr>
            <a:spLocks noGrp="1"/>
          </p:cNvSpPr>
          <p:nvPr>
            <p:ph type="pic" sz="quarter" idx="15"/>
          </p:nvPr>
        </p:nvSpPr>
        <p:spPr>
          <a:xfrm>
            <a:off x="7670167" y="4840716"/>
            <a:ext cx="1642849" cy="1642421"/>
          </a:xfrm>
          <a:custGeom>
            <a:avLst/>
            <a:gdLst>
              <a:gd name="connsiteX0" fmla="*/ 326513 w 3284842"/>
              <a:gd name="connsiteY0" fmla="*/ 0 h 3284842"/>
              <a:gd name="connsiteX1" fmla="*/ 2958328 w 3284842"/>
              <a:gd name="connsiteY1" fmla="*/ 0 h 3284842"/>
              <a:gd name="connsiteX2" fmla="*/ 3284842 w 3284842"/>
              <a:gd name="connsiteY2" fmla="*/ 326513 h 3284842"/>
              <a:gd name="connsiteX3" fmla="*/ 3284842 w 3284842"/>
              <a:gd name="connsiteY3" fmla="*/ 2958329 h 3284842"/>
              <a:gd name="connsiteX4" fmla="*/ 2958328 w 3284842"/>
              <a:gd name="connsiteY4" fmla="*/ 3284842 h 3284842"/>
              <a:gd name="connsiteX5" fmla="*/ 326513 w 3284842"/>
              <a:gd name="connsiteY5" fmla="*/ 3284842 h 3284842"/>
              <a:gd name="connsiteX6" fmla="*/ 0 w 3284842"/>
              <a:gd name="connsiteY6" fmla="*/ 2958329 h 3284842"/>
              <a:gd name="connsiteX7" fmla="*/ 0 w 3284842"/>
              <a:gd name="connsiteY7" fmla="*/ 326513 h 3284842"/>
              <a:gd name="connsiteX8" fmla="*/ 326513 w 3284842"/>
              <a:gd name="connsiteY8" fmla="*/ 0 h 32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842" h="3284842">
                <a:moveTo>
                  <a:pt x="326513" y="0"/>
                </a:moveTo>
                <a:lnTo>
                  <a:pt x="2958328" y="0"/>
                </a:lnTo>
                <a:cubicBezTo>
                  <a:pt x="3138656" y="0"/>
                  <a:pt x="3284842" y="146185"/>
                  <a:pt x="3284842" y="326513"/>
                </a:cubicBezTo>
                <a:lnTo>
                  <a:pt x="3284842" y="2958329"/>
                </a:lnTo>
                <a:cubicBezTo>
                  <a:pt x="3284842" y="3138657"/>
                  <a:pt x="3138656" y="3284842"/>
                  <a:pt x="2958328" y="3284842"/>
                </a:cubicBezTo>
                <a:lnTo>
                  <a:pt x="326513" y="3284842"/>
                </a:lnTo>
                <a:cubicBezTo>
                  <a:pt x="146185" y="3284842"/>
                  <a:pt x="0" y="3138657"/>
                  <a:pt x="0" y="2958329"/>
                </a:cubicBezTo>
                <a:lnTo>
                  <a:pt x="0" y="326513"/>
                </a:lnTo>
                <a:cubicBezTo>
                  <a:pt x="0" y="146185"/>
                  <a:pt x="146185" y="0"/>
                  <a:pt x="326513"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93108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Slides 6">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80041DD-43F2-4D30-A4AF-E59622E229A2}"/>
              </a:ext>
            </a:extLst>
          </p:cNvPr>
          <p:cNvSpPr>
            <a:spLocks noGrp="1"/>
          </p:cNvSpPr>
          <p:nvPr>
            <p:ph type="pic" sz="quarter" idx="10"/>
          </p:nvPr>
        </p:nvSpPr>
        <p:spPr>
          <a:xfrm>
            <a:off x="1200420" y="1959613"/>
            <a:ext cx="2037828" cy="2037297"/>
          </a:xfrm>
          <a:custGeom>
            <a:avLst/>
            <a:gdLst>
              <a:gd name="connsiteX0" fmla="*/ 2036675 w 4074594"/>
              <a:gd name="connsiteY0" fmla="*/ 0 h 4074593"/>
              <a:gd name="connsiteX1" fmla="*/ 4074594 w 4074594"/>
              <a:gd name="connsiteY1" fmla="*/ 2037297 h 4074593"/>
              <a:gd name="connsiteX2" fmla="*/ 2036675 w 4074594"/>
              <a:gd name="connsiteY2" fmla="*/ 4074593 h 4074593"/>
              <a:gd name="connsiteX3" fmla="*/ 0 w 4074594"/>
              <a:gd name="connsiteY3" fmla="*/ 2037297 h 4074593"/>
              <a:gd name="connsiteX4" fmla="*/ 2036675 w 4074594"/>
              <a:gd name="connsiteY4" fmla="*/ 0 h 407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594" h="4074593">
                <a:moveTo>
                  <a:pt x="2036675" y="0"/>
                </a:moveTo>
                <a:cubicBezTo>
                  <a:pt x="3161517" y="0"/>
                  <a:pt x="4074594" y="912111"/>
                  <a:pt x="4074594" y="2037297"/>
                </a:cubicBezTo>
                <a:cubicBezTo>
                  <a:pt x="4074594" y="3162482"/>
                  <a:pt x="3161517" y="4074593"/>
                  <a:pt x="2036675" y="4074593"/>
                </a:cubicBezTo>
                <a:cubicBezTo>
                  <a:pt x="911832" y="4074593"/>
                  <a:pt x="0" y="3162482"/>
                  <a:pt x="0" y="2037297"/>
                </a:cubicBezTo>
                <a:cubicBezTo>
                  <a:pt x="0" y="912111"/>
                  <a:pt x="911832" y="0"/>
                  <a:pt x="2036675"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6" name="Picture Placeholder 15">
            <a:extLst>
              <a:ext uri="{FF2B5EF4-FFF2-40B4-BE49-F238E27FC236}">
                <a16:creationId xmlns:a16="http://schemas.microsoft.com/office/drawing/2014/main" id="{49978790-9A0B-4EBE-BE6C-13B0BA0CA6FB}"/>
              </a:ext>
            </a:extLst>
          </p:cNvPr>
          <p:cNvSpPr>
            <a:spLocks noGrp="1"/>
          </p:cNvSpPr>
          <p:nvPr>
            <p:ph type="pic" sz="quarter" idx="11"/>
          </p:nvPr>
        </p:nvSpPr>
        <p:spPr>
          <a:xfrm>
            <a:off x="3782825" y="1959613"/>
            <a:ext cx="2037828" cy="2037297"/>
          </a:xfrm>
          <a:custGeom>
            <a:avLst/>
            <a:gdLst>
              <a:gd name="connsiteX0" fmla="*/ 2037297 w 4074595"/>
              <a:gd name="connsiteY0" fmla="*/ 0 h 4074593"/>
              <a:gd name="connsiteX1" fmla="*/ 4074595 w 4074595"/>
              <a:gd name="connsiteY1" fmla="*/ 2037297 h 4074593"/>
              <a:gd name="connsiteX2" fmla="*/ 2037297 w 4074595"/>
              <a:gd name="connsiteY2" fmla="*/ 4074593 h 4074593"/>
              <a:gd name="connsiteX3" fmla="*/ 0 w 4074595"/>
              <a:gd name="connsiteY3" fmla="*/ 2037297 h 4074593"/>
              <a:gd name="connsiteX4" fmla="*/ 2037297 w 4074595"/>
              <a:gd name="connsiteY4" fmla="*/ 0 h 407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595" h="4074593">
                <a:moveTo>
                  <a:pt x="2037297" y="0"/>
                </a:moveTo>
                <a:cubicBezTo>
                  <a:pt x="3163041" y="0"/>
                  <a:pt x="4074595" y="912111"/>
                  <a:pt x="4074595" y="2037297"/>
                </a:cubicBezTo>
                <a:cubicBezTo>
                  <a:pt x="4074595" y="3162482"/>
                  <a:pt x="3163041" y="4074593"/>
                  <a:pt x="2037297" y="4074593"/>
                </a:cubicBezTo>
                <a:cubicBezTo>
                  <a:pt x="912799" y="4074593"/>
                  <a:pt x="0" y="3162482"/>
                  <a:pt x="0" y="2037297"/>
                </a:cubicBezTo>
                <a:cubicBezTo>
                  <a:pt x="0" y="912111"/>
                  <a:pt x="912799" y="0"/>
                  <a:pt x="2037297"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A79C1C2E-9DEF-4F90-999C-4F70B9529E1D}"/>
              </a:ext>
            </a:extLst>
          </p:cNvPr>
          <p:cNvSpPr>
            <a:spLocks noGrp="1"/>
          </p:cNvSpPr>
          <p:nvPr>
            <p:ph type="pic" sz="quarter" idx="12"/>
          </p:nvPr>
        </p:nvSpPr>
        <p:spPr>
          <a:xfrm>
            <a:off x="6365228" y="1959613"/>
            <a:ext cx="2037828" cy="2037297"/>
          </a:xfrm>
          <a:custGeom>
            <a:avLst/>
            <a:gdLst>
              <a:gd name="connsiteX0" fmla="*/ 2037920 w 4074594"/>
              <a:gd name="connsiteY0" fmla="*/ 0 h 4074593"/>
              <a:gd name="connsiteX1" fmla="*/ 4074594 w 4074594"/>
              <a:gd name="connsiteY1" fmla="*/ 2037297 h 4074593"/>
              <a:gd name="connsiteX2" fmla="*/ 2037920 w 4074594"/>
              <a:gd name="connsiteY2" fmla="*/ 4074593 h 4074593"/>
              <a:gd name="connsiteX3" fmla="*/ 0 w 4074594"/>
              <a:gd name="connsiteY3" fmla="*/ 2037297 h 4074593"/>
              <a:gd name="connsiteX4" fmla="*/ 2037920 w 4074594"/>
              <a:gd name="connsiteY4" fmla="*/ 0 h 407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594" h="4074593">
                <a:moveTo>
                  <a:pt x="2037920" y="0"/>
                </a:moveTo>
                <a:cubicBezTo>
                  <a:pt x="3162762" y="0"/>
                  <a:pt x="4074594" y="912111"/>
                  <a:pt x="4074594" y="2037297"/>
                </a:cubicBezTo>
                <a:cubicBezTo>
                  <a:pt x="4074594" y="3162482"/>
                  <a:pt x="3162762" y="4074593"/>
                  <a:pt x="2037920" y="4074593"/>
                </a:cubicBezTo>
                <a:cubicBezTo>
                  <a:pt x="913078" y="4074593"/>
                  <a:pt x="0" y="3162482"/>
                  <a:pt x="0" y="2037297"/>
                </a:cubicBezTo>
                <a:cubicBezTo>
                  <a:pt x="0" y="912111"/>
                  <a:pt x="913078" y="0"/>
                  <a:pt x="2037920"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FF953F78-7C66-4875-9978-5F70E187D177}"/>
              </a:ext>
            </a:extLst>
          </p:cNvPr>
          <p:cNvSpPr>
            <a:spLocks noGrp="1"/>
          </p:cNvSpPr>
          <p:nvPr>
            <p:ph type="pic" sz="quarter" idx="13"/>
          </p:nvPr>
        </p:nvSpPr>
        <p:spPr>
          <a:xfrm>
            <a:off x="8947632" y="1959613"/>
            <a:ext cx="2037829" cy="2037297"/>
          </a:xfrm>
          <a:custGeom>
            <a:avLst/>
            <a:gdLst>
              <a:gd name="connsiteX0" fmla="*/ 2036676 w 4074596"/>
              <a:gd name="connsiteY0" fmla="*/ 0 h 4074593"/>
              <a:gd name="connsiteX1" fmla="*/ 4074596 w 4074596"/>
              <a:gd name="connsiteY1" fmla="*/ 2037297 h 4074593"/>
              <a:gd name="connsiteX2" fmla="*/ 2036676 w 4074596"/>
              <a:gd name="connsiteY2" fmla="*/ 4074593 h 4074593"/>
              <a:gd name="connsiteX3" fmla="*/ 0 w 4074596"/>
              <a:gd name="connsiteY3" fmla="*/ 2037297 h 4074593"/>
              <a:gd name="connsiteX4" fmla="*/ 2036676 w 4074596"/>
              <a:gd name="connsiteY4" fmla="*/ 0 h 407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596" h="4074593">
                <a:moveTo>
                  <a:pt x="2036676" y="0"/>
                </a:moveTo>
                <a:cubicBezTo>
                  <a:pt x="3162764" y="0"/>
                  <a:pt x="4074596" y="912111"/>
                  <a:pt x="4074596" y="2037297"/>
                </a:cubicBezTo>
                <a:cubicBezTo>
                  <a:pt x="4074596" y="3162482"/>
                  <a:pt x="3162764" y="4074593"/>
                  <a:pt x="2036676" y="4074593"/>
                </a:cubicBezTo>
                <a:cubicBezTo>
                  <a:pt x="911834" y="4074593"/>
                  <a:pt x="0" y="3162482"/>
                  <a:pt x="0" y="2037297"/>
                </a:cubicBezTo>
                <a:cubicBezTo>
                  <a:pt x="0" y="912111"/>
                  <a:pt x="911834" y="0"/>
                  <a:pt x="203667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873185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Slide 07">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C62400-F46A-456E-8DC0-AC8F25813AB0}"/>
              </a:ext>
            </a:extLst>
          </p:cNvPr>
          <p:cNvSpPr>
            <a:spLocks noGrp="1"/>
          </p:cNvSpPr>
          <p:nvPr>
            <p:ph type="pic" sz="quarter" idx="10"/>
          </p:nvPr>
        </p:nvSpPr>
        <p:spPr>
          <a:xfrm>
            <a:off x="4030076" y="902200"/>
            <a:ext cx="2397717" cy="4330644"/>
          </a:xfrm>
          <a:custGeom>
            <a:avLst/>
            <a:gdLst>
              <a:gd name="connsiteX0" fmla="*/ 0 w 4794185"/>
              <a:gd name="connsiteY0" fmla="*/ 0 h 8661288"/>
              <a:gd name="connsiteX1" fmla="*/ 4794185 w 4794185"/>
              <a:gd name="connsiteY1" fmla="*/ 0 h 8661288"/>
              <a:gd name="connsiteX2" fmla="*/ 4794185 w 4794185"/>
              <a:gd name="connsiteY2" fmla="*/ 8661288 h 8661288"/>
              <a:gd name="connsiteX3" fmla="*/ 0 w 4794185"/>
              <a:gd name="connsiteY3" fmla="*/ 8661288 h 8661288"/>
            </a:gdLst>
            <a:ahLst/>
            <a:cxnLst>
              <a:cxn ang="0">
                <a:pos x="connsiteX0" y="connsiteY0"/>
              </a:cxn>
              <a:cxn ang="0">
                <a:pos x="connsiteX1" y="connsiteY1"/>
              </a:cxn>
              <a:cxn ang="0">
                <a:pos x="connsiteX2" y="connsiteY2"/>
              </a:cxn>
              <a:cxn ang="0">
                <a:pos x="connsiteX3" y="connsiteY3"/>
              </a:cxn>
            </a:cxnLst>
            <a:rect l="l" t="t" r="r" b="b"/>
            <a:pathLst>
              <a:path w="4794185" h="8661288">
                <a:moveTo>
                  <a:pt x="0" y="0"/>
                </a:moveTo>
                <a:lnTo>
                  <a:pt x="4794185" y="0"/>
                </a:lnTo>
                <a:lnTo>
                  <a:pt x="4794185" y="8661288"/>
                </a:lnTo>
                <a:lnTo>
                  <a:pt x="0" y="8661288"/>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1" name="Picture Placeholder 10">
            <a:extLst>
              <a:ext uri="{FF2B5EF4-FFF2-40B4-BE49-F238E27FC236}">
                <a16:creationId xmlns:a16="http://schemas.microsoft.com/office/drawing/2014/main" id="{AA86BDC5-9654-496E-A807-D38BFFF192F8}"/>
              </a:ext>
            </a:extLst>
          </p:cNvPr>
          <p:cNvSpPr>
            <a:spLocks noGrp="1"/>
          </p:cNvSpPr>
          <p:nvPr>
            <p:ph type="pic" sz="quarter" idx="11"/>
          </p:nvPr>
        </p:nvSpPr>
        <p:spPr>
          <a:xfrm>
            <a:off x="6535558" y="902200"/>
            <a:ext cx="2400463" cy="4330644"/>
          </a:xfrm>
          <a:custGeom>
            <a:avLst/>
            <a:gdLst>
              <a:gd name="connsiteX0" fmla="*/ 0 w 4799675"/>
              <a:gd name="connsiteY0" fmla="*/ 0 h 8661288"/>
              <a:gd name="connsiteX1" fmla="*/ 4799675 w 4799675"/>
              <a:gd name="connsiteY1" fmla="*/ 0 h 8661288"/>
              <a:gd name="connsiteX2" fmla="*/ 4799675 w 4799675"/>
              <a:gd name="connsiteY2" fmla="*/ 8661288 h 8661288"/>
              <a:gd name="connsiteX3" fmla="*/ 0 w 4799675"/>
              <a:gd name="connsiteY3" fmla="*/ 8661288 h 8661288"/>
            </a:gdLst>
            <a:ahLst/>
            <a:cxnLst>
              <a:cxn ang="0">
                <a:pos x="connsiteX0" y="connsiteY0"/>
              </a:cxn>
              <a:cxn ang="0">
                <a:pos x="connsiteX1" y="connsiteY1"/>
              </a:cxn>
              <a:cxn ang="0">
                <a:pos x="connsiteX2" y="connsiteY2"/>
              </a:cxn>
              <a:cxn ang="0">
                <a:pos x="connsiteX3" y="connsiteY3"/>
              </a:cxn>
            </a:cxnLst>
            <a:rect l="l" t="t" r="r" b="b"/>
            <a:pathLst>
              <a:path w="4799675" h="8661288">
                <a:moveTo>
                  <a:pt x="0" y="0"/>
                </a:moveTo>
                <a:lnTo>
                  <a:pt x="4799675" y="0"/>
                </a:lnTo>
                <a:lnTo>
                  <a:pt x="4799675" y="8661288"/>
                </a:lnTo>
                <a:lnTo>
                  <a:pt x="0" y="8661288"/>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2" name="Picture Placeholder 11">
            <a:extLst>
              <a:ext uri="{FF2B5EF4-FFF2-40B4-BE49-F238E27FC236}">
                <a16:creationId xmlns:a16="http://schemas.microsoft.com/office/drawing/2014/main" id="{0E67F653-4EBB-471D-81BA-905CB245CB10}"/>
              </a:ext>
            </a:extLst>
          </p:cNvPr>
          <p:cNvSpPr>
            <a:spLocks noGrp="1"/>
          </p:cNvSpPr>
          <p:nvPr>
            <p:ph type="pic" sz="quarter" idx="12"/>
          </p:nvPr>
        </p:nvSpPr>
        <p:spPr>
          <a:xfrm>
            <a:off x="9038292" y="902200"/>
            <a:ext cx="2397715" cy="4330644"/>
          </a:xfrm>
          <a:custGeom>
            <a:avLst/>
            <a:gdLst>
              <a:gd name="connsiteX0" fmla="*/ 0 w 4794182"/>
              <a:gd name="connsiteY0" fmla="*/ 0 h 8661288"/>
              <a:gd name="connsiteX1" fmla="*/ 4794182 w 4794182"/>
              <a:gd name="connsiteY1" fmla="*/ 0 h 8661288"/>
              <a:gd name="connsiteX2" fmla="*/ 4794182 w 4794182"/>
              <a:gd name="connsiteY2" fmla="*/ 8661288 h 8661288"/>
              <a:gd name="connsiteX3" fmla="*/ 0 w 4794182"/>
              <a:gd name="connsiteY3" fmla="*/ 8661288 h 8661288"/>
            </a:gdLst>
            <a:ahLst/>
            <a:cxnLst>
              <a:cxn ang="0">
                <a:pos x="connsiteX0" y="connsiteY0"/>
              </a:cxn>
              <a:cxn ang="0">
                <a:pos x="connsiteX1" y="connsiteY1"/>
              </a:cxn>
              <a:cxn ang="0">
                <a:pos x="connsiteX2" y="connsiteY2"/>
              </a:cxn>
              <a:cxn ang="0">
                <a:pos x="connsiteX3" y="connsiteY3"/>
              </a:cxn>
            </a:cxnLst>
            <a:rect l="l" t="t" r="r" b="b"/>
            <a:pathLst>
              <a:path w="4794182" h="8661288">
                <a:moveTo>
                  <a:pt x="0" y="0"/>
                </a:moveTo>
                <a:lnTo>
                  <a:pt x="4794182" y="0"/>
                </a:lnTo>
                <a:lnTo>
                  <a:pt x="4794182" y="8661288"/>
                </a:lnTo>
                <a:lnTo>
                  <a:pt x="0" y="8661288"/>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087539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Slide 8">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73720C5-CBC8-48A6-BB76-D3869A145D08}"/>
              </a:ext>
            </a:extLst>
          </p:cNvPr>
          <p:cNvSpPr>
            <a:spLocks noGrp="1"/>
          </p:cNvSpPr>
          <p:nvPr>
            <p:ph type="pic" sz="quarter" idx="10"/>
          </p:nvPr>
        </p:nvSpPr>
        <p:spPr>
          <a:xfrm>
            <a:off x="840533" y="2478705"/>
            <a:ext cx="1804312" cy="1850534"/>
          </a:xfrm>
          <a:custGeom>
            <a:avLst/>
            <a:gdLst>
              <a:gd name="connsiteX0" fmla="*/ 0 w 3607685"/>
              <a:gd name="connsiteY0" fmla="*/ 0 h 3701067"/>
              <a:gd name="connsiteX1" fmla="*/ 3607685 w 3607685"/>
              <a:gd name="connsiteY1" fmla="*/ 0 h 3701067"/>
              <a:gd name="connsiteX2" fmla="*/ 3607685 w 3607685"/>
              <a:gd name="connsiteY2" fmla="*/ 3701067 h 3701067"/>
              <a:gd name="connsiteX3" fmla="*/ 0 w 3607685"/>
              <a:gd name="connsiteY3" fmla="*/ 3701067 h 3701067"/>
            </a:gdLst>
            <a:ahLst/>
            <a:cxnLst>
              <a:cxn ang="0">
                <a:pos x="connsiteX0" y="connsiteY0"/>
              </a:cxn>
              <a:cxn ang="0">
                <a:pos x="connsiteX1" y="connsiteY1"/>
              </a:cxn>
              <a:cxn ang="0">
                <a:pos x="connsiteX2" y="connsiteY2"/>
              </a:cxn>
              <a:cxn ang="0">
                <a:pos x="connsiteX3" y="connsiteY3"/>
              </a:cxn>
            </a:cxnLst>
            <a:rect l="l" t="t" r="r" b="b"/>
            <a:pathLst>
              <a:path w="3607685" h="3701067">
                <a:moveTo>
                  <a:pt x="0" y="0"/>
                </a:moveTo>
                <a:lnTo>
                  <a:pt x="3607685" y="0"/>
                </a:lnTo>
                <a:lnTo>
                  <a:pt x="3607685" y="3701067"/>
                </a:lnTo>
                <a:lnTo>
                  <a:pt x="0" y="3701067"/>
                </a:lnTo>
                <a:close/>
              </a:path>
            </a:pathLst>
          </a:custGeom>
          <a:solidFill>
            <a:schemeClr val="bg2">
              <a:lumMod val="95000"/>
            </a:schemeClr>
          </a:solidFill>
        </p:spPr>
        <p:txBody>
          <a:bodyPr vert="horz" wrap="square" lIns="182843" tIns="91422" rIns="182843" bIns="91422" rtlCol="0" anchor="ctr">
            <a:noAutofit/>
          </a:bodyPr>
          <a:lstStyle>
            <a:lvl1pPr>
              <a:defRPr lang="en-US" sz="120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3488369A-34A9-4352-A5EE-902339F3A988}"/>
              </a:ext>
            </a:extLst>
          </p:cNvPr>
          <p:cNvSpPr>
            <a:spLocks noGrp="1"/>
          </p:cNvSpPr>
          <p:nvPr>
            <p:ph type="pic" sz="quarter" idx="11"/>
          </p:nvPr>
        </p:nvSpPr>
        <p:spPr>
          <a:xfrm>
            <a:off x="2958652" y="2478705"/>
            <a:ext cx="1804314" cy="1850534"/>
          </a:xfrm>
          <a:custGeom>
            <a:avLst/>
            <a:gdLst>
              <a:gd name="connsiteX0" fmla="*/ 0 w 3607689"/>
              <a:gd name="connsiteY0" fmla="*/ 0 h 3701067"/>
              <a:gd name="connsiteX1" fmla="*/ 3607689 w 3607689"/>
              <a:gd name="connsiteY1" fmla="*/ 0 h 3701067"/>
              <a:gd name="connsiteX2" fmla="*/ 3607689 w 3607689"/>
              <a:gd name="connsiteY2" fmla="*/ 3701067 h 3701067"/>
              <a:gd name="connsiteX3" fmla="*/ 0 w 3607689"/>
              <a:gd name="connsiteY3" fmla="*/ 3701067 h 3701067"/>
            </a:gdLst>
            <a:ahLst/>
            <a:cxnLst>
              <a:cxn ang="0">
                <a:pos x="connsiteX0" y="connsiteY0"/>
              </a:cxn>
              <a:cxn ang="0">
                <a:pos x="connsiteX1" y="connsiteY1"/>
              </a:cxn>
              <a:cxn ang="0">
                <a:pos x="connsiteX2" y="connsiteY2"/>
              </a:cxn>
              <a:cxn ang="0">
                <a:pos x="connsiteX3" y="connsiteY3"/>
              </a:cxn>
            </a:cxnLst>
            <a:rect l="l" t="t" r="r" b="b"/>
            <a:pathLst>
              <a:path w="3607689" h="3701067">
                <a:moveTo>
                  <a:pt x="0" y="0"/>
                </a:moveTo>
                <a:lnTo>
                  <a:pt x="3607689" y="0"/>
                </a:lnTo>
                <a:lnTo>
                  <a:pt x="3607689" y="3701067"/>
                </a:lnTo>
                <a:lnTo>
                  <a:pt x="0" y="3701067"/>
                </a:lnTo>
                <a:close/>
              </a:path>
            </a:pathLst>
          </a:custGeom>
          <a:solidFill>
            <a:schemeClr val="bg2">
              <a:lumMod val="95000"/>
            </a:schemeClr>
          </a:solidFill>
        </p:spPr>
        <p:txBody>
          <a:bodyPr vert="horz" wrap="square" lIns="182843" tIns="91422" rIns="182843" bIns="91422" rtlCol="0" anchor="ctr">
            <a:noAutofit/>
          </a:bodyPr>
          <a:lstStyle>
            <a:lvl1pPr>
              <a:defRPr lang="en-US" sz="120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6" name="Picture Placeholder 15">
            <a:extLst>
              <a:ext uri="{FF2B5EF4-FFF2-40B4-BE49-F238E27FC236}">
                <a16:creationId xmlns:a16="http://schemas.microsoft.com/office/drawing/2014/main" id="{9647B0F5-8576-4DAC-A185-9050B1B6AC3C}"/>
              </a:ext>
            </a:extLst>
          </p:cNvPr>
          <p:cNvSpPr>
            <a:spLocks noGrp="1"/>
          </p:cNvSpPr>
          <p:nvPr>
            <p:ph type="pic" sz="quarter" idx="12"/>
          </p:nvPr>
        </p:nvSpPr>
        <p:spPr>
          <a:xfrm>
            <a:off x="5068532" y="2140883"/>
            <a:ext cx="2059806" cy="2188355"/>
          </a:xfrm>
          <a:custGeom>
            <a:avLst/>
            <a:gdLst>
              <a:gd name="connsiteX0" fmla="*/ 0 w 4118540"/>
              <a:gd name="connsiteY0" fmla="*/ 0 h 4376710"/>
              <a:gd name="connsiteX1" fmla="*/ 4118540 w 4118540"/>
              <a:gd name="connsiteY1" fmla="*/ 0 h 4376710"/>
              <a:gd name="connsiteX2" fmla="*/ 4118540 w 4118540"/>
              <a:gd name="connsiteY2" fmla="*/ 4376710 h 4376710"/>
              <a:gd name="connsiteX3" fmla="*/ 0 w 4118540"/>
              <a:gd name="connsiteY3" fmla="*/ 4376710 h 4376710"/>
            </a:gdLst>
            <a:ahLst/>
            <a:cxnLst>
              <a:cxn ang="0">
                <a:pos x="connsiteX0" y="connsiteY0"/>
              </a:cxn>
              <a:cxn ang="0">
                <a:pos x="connsiteX1" y="connsiteY1"/>
              </a:cxn>
              <a:cxn ang="0">
                <a:pos x="connsiteX2" y="connsiteY2"/>
              </a:cxn>
              <a:cxn ang="0">
                <a:pos x="connsiteX3" y="connsiteY3"/>
              </a:cxn>
            </a:cxnLst>
            <a:rect l="l" t="t" r="r" b="b"/>
            <a:pathLst>
              <a:path w="4118540" h="4376710">
                <a:moveTo>
                  <a:pt x="0" y="0"/>
                </a:moveTo>
                <a:lnTo>
                  <a:pt x="4118540" y="0"/>
                </a:lnTo>
                <a:lnTo>
                  <a:pt x="4118540" y="4376710"/>
                </a:lnTo>
                <a:lnTo>
                  <a:pt x="0" y="4376710"/>
                </a:lnTo>
                <a:close/>
              </a:path>
            </a:pathLst>
          </a:custGeom>
          <a:solidFill>
            <a:schemeClr val="bg2">
              <a:lumMod val="95000"/>
            </a:schemeClr>
          </a:solidFill>
        </p:spPr>
        <p:txBody>
          <a:bodyPr vert="horz" wrap="square" lIns="182843" tIns="91422" rIns="182843" bIns="91422" rtlCol="0" anchor="ctr">
            <a:noAutofit/>
          </a:bodyPr>
          <a:lstStyle>
            <a:lvl1pPr>
              <a:defRPr lang="en-US" sz="120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9BEE2FCB-418A-4478-8EFD-4DBED20E60FF}"/>
              </a:ext>
            </a:extLst>
          </p:cNvPr>
          <p:cNvSpPr>
            <a:spLocks noGrp="1"/>
          </p:cNvSpPr>
          <p:nvPr>
            <p:ph type="pic" sz="quarter" idx="13"/>
          </p:nvPr>
        </p:nvSpPr>
        <p:spPr>
          <a:xfrm>
            <a:off x="7425662" y="2478705"/>
            <a:ext cx="1804314" cy="1850534"/>
          </a:xfrm>
          <a:custGeom>
            <a:avLst/>
            <a:gdLst>
              <a:gd name="connsiteX0" fmla="*/ 0 w 3607688"/>
              <a:gd name="connsiteY0" fmla="*/ 0 h 3701067"/>
              <a:gd name="connsiteX1" fmla="*/ 3607688 w 3607688"/>
              <a:gd name="connsiteY1" fmla="*/ 0 h 3701067"/>
              <a:gd name="connsiteX2" fmla="*/ 3607688 w 3607688"/>
              <a:gd name="connsiteY2" fmla="*/ 3701067 h 3701067"/>
              <a:gd name="connsiteX3" fmla="*/ 0 w 3607688"/>
              <a:gd name="connsiteY3" fmla="*/ 3701067 h 3701067"/>
            </a:gdLst>
            <a:ahLst/>
            <a:cxnLst>
              <a:cxn ang="0">
                <a:pos x="connsiteX0" y="connsiteY0"/>
              </a:cxn>
              <a:cxn ang="0">
                <a:pos x="connsiteX1" y="connsiteY1"/>
              </a:cxn>
              <a:cxn ang="0">
                <a:pos x="connsiteX2" y="connsiteY2"/>
              </a:cxn>
              <a:cxn ang="0">
                <a:pos x="connsiteX3" y="connsiteY3"/>
              </a:cxn>
            </a:cxnLst>
            <a:rect l="l" t="t" r="r" b="b"/>
            <a:pathLst>
              <a:path w="3607688" h="3701067">
                <a:moveTo>
                  <a:pt x="0" y="0"/>
                </a:moveTo>
                <a:lnTo>
                  <a:pt x="3607688" y="0"/>
                </a:lnTo>
                <a:lnTo>
                  <a:pt x="3607688" y="3701067"/>
                </a:lnTo>
                <a:lnTo>
                  <a:pt x="0" y="3701067"/>
                </a:lnTo>
                <a:close/>
              </a:path>
            </a:pathLst>
          </a:custGeom>
          <a:solidFill>
            <a:schemeClr val="bg2">
              <a:lumMod val="95000"/>
            </a:schemeClr>
          </a:solidFill>
        </p:spPr>
        <p:txBody>
          <a:bodyPr vert="horz" wrap="square" lIns="182843" tIns="91422" rIns="182843" bIns="91422" rtlCol="0" anchor="ctr">
            <a:noAutofit/>
          </a:bodyPr>
          <a:lstStyle>
            <a:lvl1pPr>
              <a:defRPr lang="en-US" sz="120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7C13DFD2-6A2A-46D3-9980-EF9FFFBBC941}"/>
              </a:ext>
            </a:extLst>
          </p:cNvPr>
          <p:cNvSpPr>
            <a:spLocks noGrp="1"/>
          </p:cNvSpPr>
          <p:nvPr>
            <p:ph type="pic" sz="quarter" idx="14"/>
          </p:nvPr>
        </p:nvSpPr>
        <p:spPr>
          <a:xfrm>
            <a:off x="9543785" y="2478705"/>
            <a:ext cx="1807060" cy="1850534"/>
          </a:xfrm>
          <a:custGeom>
            <a:avLst/>
            <a:gdLst>
              <a:gd name="connsiteX0" fmla="*/ 0 w 3613178"/>
              <a:gd name="connsiteY0" fmla="*/ 0 h 3701067"/>
              <a:gd name="connsiteX1" fmla="*/ 3613178 w 3613178"/>
              <a:gd name="connsiteY1" fmla="*/ 0 h 3701067"/>
              <a:gd name="connsiteX2" fmla="*/ 3613178 w 3613178"/>
              <a:gd name="connsiteY2" fmla="*/ 3701067 h 3701067"/>
              <a:gd name="connsiteX3" fmla="*/ 0 w 3613178"/>
              <a:gd name="connsiteY3" fmla="*/ 3701067 h 3701067"/>
            </a:gdLst>
            <a:ahLst/>
            <a:cxnLst>
              <a:cxn ang="0">
                <a:pos x="connsiteX0" y="connsiteY0"/>
              </a:cxn>
              <a:cxn ang="0">
                <a:pos x="connsiteX1" y="connsiteY1"/>
              </a:cxn>
              <a:cxn ang="0">
                <a:pos x="connsiteX2" y="connsiteY2"/>
              </a:cxn>
              <a:cxn ang="0">
                <a:pos x="connsiteX3" y="connsiteY3"/>
              </a:cxn>
            </a:cxnLst>
            <a:rect l="l" t="t" r="r" b="b"/>
            <a:pathLst>
              <a:path w="3613178" h="3701067">
                <a:moveTo>
                  <a:pt x="0" y="0"/>
                </a:moveTo>
                <a:lnTo>
                  <a:pt x="3613178" y="0"/>
                </a:lnTo>
                <a:lnTo>
                  <a:pt x="3613178" y="3701067"/>
                </a:lnTo>
                <a:lnTo>
                  <a:pt x="0" y="3701067"/>
                </a:lnTo>
                <a:close/>
              </a:path>
            </a:pathLst>
          </a:custGeom>
          <a:solidFill>
            <a:schemeClr val="bg2">
              <a:lumMod val="95000"/>
            </a:schemeClr>
          </a:solidFill>
        </p:spPr>
        <p:txBody>
          <a:bodyPr vert="horz" wrap="square" lIns="182843" tIns="91422" rIns="182843" bIns="91422" rtlCol="0" anchor="ctr">
            <a:noAutofit/>
          </a:bodyPr>
          <a:lstStyle>
            <a:lvl1pPr>
              <a:defRPr lang="en-US" sz="120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954329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9">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2ABD2F7-43D9-4D49-BCBE-32118D745859}"/>
              </a:ext>
            </a:extLst>
          </p:cNvPr>
          <p:cNvSpPr>
            <a:spLocks noGrp="1"/>
          </p:cNvSpPr>
          <p:nvPr>
            <p:ph type="pic" sz="quarter" idx="10"/>
          </p:nvPr>
        </p:nvSpPr>
        <p:spPr>
          <a:xfrm>
            <a:off x="3969636" y="380360"/>
            <a:ext cx="2265849" cy="2265259"/>
          </a:xfrm>
          <a:custGeom>
            <a:avLst/>
            <a:gdLst>
              <a:gd name="connsiteX0" fmla="*/ 2266505 w 4530518"/>
              <a:gd name="connsiteY0" fmla="*/ 0 h 4530518"/>
              <a:gd name="connsiteX1" fmla="*/ 4530518 w 4530518"/>
              <a:gd name="connsiteY1" fmla="*/ 2265259 h 4530518"/>
              <a:gd name="connsiteX2" fmla="*/ 4530518 w 4530518"/>
              <a:gd name="connsiteY2" fmla="*/ 4530518 h 4530518"/>
              <a:gd name="connsiteX3" fmla="*/ 2266505 w 4530518"/>
              <a:gd name="connsiteY3" fmla="*/ 4530518 h 4530518"/>
              <a:gd name="connsiteX4" fmla="*/ 0 w 4530518"/>
              <a:gd name="connsiteY4" fmla="*/ 2265259 h 4530518"/>
              <a:gd name="connsiteX5" fmla="*/ 2266505 w 4530518"/>
              <a:gd name="connsiteY5" fmla="*/ 0 h 453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518" h="4530518">
                <a:moveTo>
                  <a:pt x="2266505" y="0"/>
                </a:moveTo>
                <a:cubicBezTo>
                  <a:pt x="3517506" y="0"/>
                  <a:pt x="4530518" y="1014258"/>
                  <a:pt x="4530518" y="2265259"/>
                </a:cubicBezTo>
                <a:lnTo>
                  <a:pt x="4530518" y="4530518"/>
                </a:lnTo>
                <a:lnTo>
                  <a:pt x="2266505" y="4530518"/>
                </a:lnTo>
                <a:cubicBezTo>
                  <a:pt x="1014258" y="4530518"/>
                  <a:pt x="0" y="3517506"/>
                  <a:pt x="0" y="2265259"/>
                </a:cubicBezTo>
                <a:cubicBezTo>
                  <a:pt x="0" y="1014258"/>
                  <a:pt x="1014258" y="0"/>
                  <a:pt x="2266505"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3" name="Picture Placeholder 22">
            <a:extLst>
              <a:ext uri="{FF2B5EF4-FFF2-40B4-BE49-F238E27FC236}">
                <a16:creationId xmlns:a16="http://schemas.microsoft.com/office/drawing/2014/main" id="{983BEBFB-5B4E-45E6-85FE-2FFD385D2A3B}"/>
              </a:ext>
            </a:extLst>
          </p:cNvPr>
          <p:cNvSpPr>
            <a:spLocks noGrp="1"/>
          </p:cNvSpPr>
          <p:nvPr>
            <p:ph type="pic" sz="quarter" idx="11"/>
          </p:nvPr>
        </p:nvSpPr>
        <p:spPr>
          <a:xfrm>
            <a:off x="6571272" y="383108"/>
            <a:ext cx="2265849" cy="2265258"/>
          </a:xfrm>
          <a:custGeom>
            <a:avLst/>
            <a:gdLst>
              <a:gd name="connsiteX0" fmla="*/ 2265259 w 4530517"/>
              <a:gd name="connsiteY0" fmla="*/ 0 h 4530516"/>
              <a:gd name="connsiteX1" fmla="*/ 4530517 w 4530517"/>
              <a:gd name="connsiteY1" fmla="*/ 2265258 h 4530516"/>
              <a:gd name="connsiteX2" fmla="*/ 4530517 w 4530517"/>
              <a:gd name="connsiteY2" fmla="*/ 4530516 h 4530516"/>
              <a:gd name="connsiteX3" fmla="*/ 2265259 w 4530517"/>
              <a:gd name="connsiteY3" fmla="*/ 4530516 h 4530516"/>
              <a:gd name="connsiteX4" fmla="*/ 0 w 4530517"/>
              <a:gd name="connsiteY4" fmla="*/ 2265258 h 4530516"/>
              <a:gd name="connsiteX5" fmla="*/ 2265259 w 4530517"/>
              <a:gd name="connsiteY5" fmla="*/ 0 h 453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517" h="4530516">
                <a:moveTo>
                  <a:pt x="2265259" y="0"/>
                </a:moveTo>
                <a:cubicBezTo>
                  <a:pt x="3516259" y="0"/>
                  <a:pt x="4530517" y="1014258"/>
                  <a:pt x="4530517" y="2265258"/>
                </a:cubicBezTo>
                <a:lnTo>
                  <a:pt x="4530517" y="4530516"/>
                </a:lnTo>
                <a:lnTo>
                  <a:pt x="2265259" y="4530516"/>
                </a:lnTo>
                <a:cubicBezTo>
                  <a:pt x="1014258" y="4530516"/>
                  <a:pt x="0" y="3516259"/>
                  <a:pt x="0" y="2265258"/>
                </a:cubicBezTo>
                <a:cubicBezTo>
                  <a:pt x="0" y="1014258"/>
                  <a:pt x="1014258" y="0"/>
                  <a:pt x="2265259"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4" name="Picture Placeholder 23">
            <a:extLst>
              <a:ext uri="{FF2B5EF4-FFF2-40B4-BE49-F238E27FC236}">
                <a16:creationId xmlns:a16="http://schemas.microsoft.com/office/drawing/2014/main" id="{177DD846-D3E9-469D-84B9-97244E853574}"/>
              </a:ext>
            </a:extLst>
          </p:cNvPr>
          <p:cNvSpPr>
            <a:spLocks noGrp="1"/>
          </p:cNvSpPr>
          <p:nvPr>
            <p:ph type="pic" sz="quarter" idx="12"/>
          </p:nvPr>
        </p:nvSpPr>
        <p:spPr>
          <a:xfrm>
            <a:off x="9172906" y="385854"/>
            <a:ext cx="2265849" cy="2265259"/>
          </a:xfrm>
          <a:custGeom>
            <a:avLst/>
            <a:gdLst>
              <a:gd name="connsiteX0" fmla="*/ 2265882 w 4530518"/>
              <a:gd name="connsiteY0" fmla="*/ 0 h 4530518"/>
              <a:gd name="connsiteX1" fmla="*/ 4530518 w 4530518"/>
              <a:gd name="connsiteY1" fmla="*/ 2265259 h 4530518"/>
              <a:gd name="connsiteX2" fmla="*/ 4530518 w 4530518"/>
              <a:gd name="connsiteY2" fmla="*/ 4530518 h 4530518"/>
              <a:gd name="connsiteX3" fmla="*/ 2265882 w 4530518"/>
              <a:gd name="connsiteY3" fmla="*/ 4530518 h 4530518"/>
              <a:gd name="connsiteX4" fmla="*/ 0 w 4530518"/>
              <a:gd name="connsiteY4" fmla="*/ 2265259 h 4530518"/>
              <a:gd name="connsiteX5" fmla="*/ 2265882 w 4530518"/>
              <a:gd name="connsiteY5" fmla="*/ 0 h 453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518" h="4530518">
                <a:moveTo>
                  <a:pt x="2265882" y="0"/>
                </a:moveTo>
                <a:cubicBezTo>
                  <a:pt x="3516540" y="0"/>
                  <a:pt x="4530518" y="1014258"/>
                  <a:pt x="4530518" y="2265259"/>
                </a:cubicBezTo>
                <a:lnTo>
                  <a:pt x="4530518" y="4530518"/>
                </a:lnTo>
                <a:lnTo>
                  <a:pt x="2265882" y="4530518"/>
                </a:lnTo>
                <a:cubicBezTo>
                  <a:pt x="1015224" y="4530518"/>
                  <a:pt x="0" y="3516260"/>
                  <a:pt x="0" y="2265259"/>
                </a:cubicBezTo>
                <a:cubicBezTo>
                  <a:pt x="0" y="1014258"/>
                  <a:pt x="1015224" y="0"/>
                  <a:pt x="2265882"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5" name="Picture Placeholder 24">
            <a:extLst>
              <a:ext uri="{FF2B5EF4-FFF2-40B4-BE49-F238E27FC236}">
                <a16:creationId xmlns:a16="http://schemas.microsoft.com/office/drawing/2014/main" id="{4943235E-37D5-4D44-9984-65ADD7710F4E}"/>
              </a:ext>
            </a:extLst>
          </p:cNvPr>
          <p:cNvSpPr>
            <a:spLocks noGrp="1"/>
          </p:cNvSpPr>
          <p:nvPr>
            <p:ph type="pic" sz="quarter" idx="13"/>
          </p:nvPr>
        </p:nvSpPr>
        <p:spPr>
          <a:xfrm>
            <a:off x="3969636" y="3563582"/>
            <a:ext cx="2265849" cy="2265259"/>
          </a:xfrm>
          <a:custGeom>
            <a:avLst/>
            <a:gdLst>
              <a:gd name="connsiteX0" fmla="*/ 2266505 w 4530518"/>
              <a:gd name="connsiteY0" fmla="*/ 0 h 4530517"/>
              <a:gd name="connsiteX1" fmla="*/ 4530518 w 4530518"/>
              <a:gd name="connsiteY1" fmla="*/ 2265881 h 4530517"/>
              <a:gd name="connsiteX2" fmla="*/ 4530518 w 4530518"/>
              <a:gd name="connsiteY2" fmla="*/ 4530517 h 4530517"/>
              <a:gd name="connsiteX3" fmla="*/ 2266505 w 4530518"/>
              <a:gd name="connsiteY3" fmla="*/ 4530517 h 4530517"/>
              <a:gd name="connsiteX4" fmla="*/ 0 w 4530518"/>
              <a:gd name="connsiteY4" fmla="*/ 2265881 h 4530517"/>
              <a:gd name="connsiteX5" fmla="*/ 2266505 w 4530518"/>
              <a:gd name="connsiteY5" fmla="*/ 0 h 45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518" h="4530517">
                <a:moveTo>
                  <a:pt x="2266505" y="0"/>
                </a:moveTo>
                <a:cubicBezTo>
                  <a:pt x="3517506" y="0"/>
                  <a:pt x="4530518" y="1015225"/>
                  <a:pt x="4530518" y="2265881"/>
                </a:cubicBezTo>
                <a:lnTo>
                  <a:pt x="4530518" y="4530517"/>
                </a:lnTo>
                <a:lnTo>
                  <a:pt x="2266505" y="4530517"/>
                </a:lnTo>
                <a:cubicBezTo>
                  <a:pt x="1014258" y="4530517"/>
                  <a:pt x="0" y="3516538"/>
                  <a:pt x="0" y="2265881"/>
                </a:cubicBezTo>
                <a:cubicBezTo>
                  <a:pt x="0" y="1015225"/>
                  <a:pt x="1014258" y="0"/>
                  <a:pt x="2266505"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6" name="Picture Placeholder 25">
            <a:extLst>
              <a:ext uri="{FF2B5EF4-FFF2-40B4-BE49-F238E27FC236}">
                <a16:creationId xmlns:a16="http://schemas.microsoft.com/office/drawing/2014/main" id="{4156C111-21F6-4D41-91EE-3738E3832E90}"/>
              </a:ext>
            </a:extLst>
          </p:cNvPr>
          <p:cNvSpPr>
            <a:spLocks noGrp="1"/>
          </p:cNvSpPr>
          <p:nvPr>
            <p:ph type="pic" sz="quarter" idx="14"/>
          </p:nvPr>
        </p:nvSpPr>
        <p:spPr>
          <a:xfrm>
            <a:off x="6571272" y="3566327"/>
            <a:ext cx="2265849" cy="2265259"/>
          </a:xfrm>
          <a:custGeom>
            <a:avLst/>
            <a:gdLst>
              <a:gd name="connsiteX0" fmla="*/ 2265259 w 4530517"/>
              <a:gd name="connsiteY0" fmla="*/ 0 h 4530518"/>
              <a:gd name="connsiteX1" fmla="*/ 4530517 w 4530517"/>
              <a:gd name="connsiteY1" fmla="*/ 2265259 h 4530518"/>
              <a:gd name="connsiteX2" fmla="*/ 4530517 w 4530517"/>
              <a:gd name="connsiteY2" fmla="*/ 4530518 h 4530518"/>
              <a:gd name="connsiteX3" fmla="*/ 2265259 w 4530517"/>
              <a:gd name="connsiteY3" fmla="*/ 4530518 h 4530518"/>
              <a:gd name="connsiteX4" fmla="*/ 0 w 4530517"/>
              <a:gd name="connsiteY4" fmla="*/ 2265259 h 4530518"/>
              <a:gd name="connsiteX5" fmla="*/ 2265259 w 4530517"/>
              <a:gd name="connsiteY5" fmla="*/ 0 h 453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517" h="4530518">
                <a:moveTo>
                  <a:pt x="2265259" y="0"/>
                </a:moveTo>
                <a:cubicBezTo>
                  <a:pt x="3516259" y="0"/>
                  <a:pt x="4530517" y="1014258"/>
                  <a:pt x="4530517" y="2265259"/>
                </a:cubicBezTo>
                <a:lnTo>
                  <a:pt x="4530517" y="4530518"/>
                </a:lnTo>
                <a:lnTo>
                  <a:pt x="2265259" y="4530518"/>
                </a:lnTo>
                <a:cubicBezTo>
                  <a:pt x="1014258" y="4530518"/>
                  <a:pt x="0" y="3516260"/>
                  <a:pt x="0" y="2265259"/>
                </a:cubicBezTo>
                <a:cubicBezTo>
                  <a:pt x="0" y="1014258"/>
                  <a:pt x="1014258" y="0"/>
                  <a:pt x="2265259"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7" name="Picture Placeholder 26">
            <a:extLst>
              <a:ext uri="{FF2B5EF4-FFF2-40B4-BE49-F238E27FC236}">
                <a16:creationId xmlns:a16="http://schemas.microsoft.com/office/drawing/2014/main" id="{EBB80DBE-10B3-417A-8FE7-22DD3C45D987}"/>
              </a:ext>
            </a:extLst>
          </p:cNvPr>
          <p:cNvSpPr>
            <a:spLocks noGrp="1"/>
          </p:cNvSpPr>
          <p:nvPr>
            <p:ph type="pic" sz="quarter" idx="15"/>
          </p:nvPr>
        </p:nvSpPr>
        <p:spPr>
          <a:xfrm>
            <a:off x="9172906" y="3566327"/>
            <a:ext cx="2265849" cy="2265259"/>
          </a:xfrm>
          <a:custGeom>
            <a:avLst/>
            <a:gdLst>
              <a:gd name="connsiteX0" fmla="*/ 2265882 w 4530518"/>
              <a:gd name="connsiteY0" fmla="*/ 0 h 4530518"/>
              <a:gd name="connsiteX1" fmla="*/ 4530518 w 4530518"/>
              <a:gd name="connsiteY1" fmla="*/ 2265259 h 4530518"/>
              <a:gd name="connsiteX2" fmla="*/ 4530518 w 4530518"/>
              <a:gd name="connsiteY2" fmla="*/ 4530518 h 4530518"/>
              <a:gd name="connsiteX3" fmla="*/ 2265882 w 4530518"/>
              <a:gd name="connsiteY3" fmla="*/ 4530518 h 4530518"/>
              <a:gd name="connsiteX4" fmla="*/ 0 w 4530518"/>
              <a:gd name="connsiteY4" fmla="*/ 2265259 h 4530518"/>
              <a:gd name="connsiteX5" fmla="*/ 2265882 w 4530518"/>
              <a:gd name="connsiteY5" fmla="*/ 0 h 453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0518" h="4530518">
                <a:moveTo>
                  <a:pt x="2265882" y="0"/>
                </a:moveTo>
                <a:cubicBezTo>
                  <a:pt x="3516540" y="0"/>
                  <a:pt x="4530518" y="1014258"/>
                  <a:pt x="4530518" y="2265259"/>
                </a:cubicBezTo>
                <a:lnTo>
                  <a:pt x="4530518" y="4530518"/>
                </a:lnTo>
                <a:lnTo>
                  <a:pt x="2265882" y="4530518"/>
                </a:lnTo>
                <a:cubicBezTo>
                  <a:pt x="1015224" y="4530518"/>
                  <a:pt x="0" y="3516260"/>
                  <a:pt x="0" y="2265259"/>
                </a:cubicBezTo>
                <a:cubicBezTo>
                  <a:pt x="0" y="1014258"/>
                  <a:pt x="1015224" y="0"/>
                  <a:pt x="2265882"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813734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Slide 10">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784AB6-CAB2-47A6-86E7-663377AF40B5}"/>
              </a:ext>
            </a:extLst>
          </p:cNvPr>
          <p:cNvSpPr>
            <a:spLocks noGrp="1"/>
          </p:cNvSpPr>
          <p:nvPr>
            <p:ph type="pic" sz="quarter" idx="10"/>
          </p:nvPr>
        </p:nvSpPr>
        <p:spPr>
          <a:xfrm>
            <a:off x="1263608" y="520434"/>
            <a:ext cx="2144970" cy="2265258"/>
          </a:xfrm>
          <a:custGeom>
            <a:avLst/>
            <a:gdLst>
              <a:gd name="connsiteX0" fmla="*/ 0 w 4288822"/>
              <a:gd name="connsiteY0" fmla="*/ 0 h 4530516"/>
              <a:gd name="connsiteX1" fmla="*/ 3100803 w 4288822"/>
              <a:gd name="connsiteY1" fmla="*/ 0 h 4530516"/>
              <a:gd name="connsiteX2" fmla="*/ 4288822 w 4288822"/>
              <a:gd name="connsiteY2" fmla="*/ 1188373 h 4530516"/>
              <a:gd name="connsiteX3" fmla="*/ 4288822 w 4288822"/>
              <a:gd name="connsiteY3" fmla="*/ 4530516 h 4530516"/>
              <a:gd name="connsiteX4" fmla="*/ 1188019 w 4288822"/>
              <a:gd name="connsiteY4" fmla="*/ 4530516 h 4530516"/>
              <a:gd name="connsiteX5" fmla="*/ 0 w 4288822"/>
              <a:gd name="connsiteY5" fmla="*/ 3342143 h 453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8822" h="4530516">
                <a:moveTo>
                  <a:pt x="0" y="0"/>
                </a:moveTo>
                <a:lnTo>
                  <a:pt x="3100803" y="0"/>
                </a:lnTo>
                <a:cubicBezTo>
                  <a:pt x="3757078" y="0"/>
                  <a:pt x="4288822" y="533148"/>
                  <a:pt x="4288822" y="1188373"/>
                </a:cubicBezTo>
                <a:lnTo>
                  <a:pt x="4288822" y="4530516"/>
                </a:lnTo>
                <a:lnTo>
                  <a:pt x="1188019" y="4530516"/>
                </a:lnTo>
                <a:cubicBezTo>
                  <a:pt x="531744" y="4530516"/>
                  <a:pt x="0" y="3997367"/>
                  <a:pt x="0" y="3342143"/>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3" name="Picture Placeholder 12">
            <a:extLst>
              <a:ext uri="{FF2B5EF4-FFF2-40B4-BE49-F238E27FC236}">
                <a16:creationId xmlns:a16="http://schemas.microsoft.com/office/drawing/2014/main" id="{6370B6A6-D1FE-4300-B473-4E8E908AB0AE}"/>
              </a:ext>
            </a:extLst>
          </p:cNvPr>
          <p:cNvSpPr>
            <a:spLocks noGrp="1"/>
          </p:cNvSpPr>
          <p:nvPr>
            <p:ph type="pic" sz="quarter" idx="11"/>
          </p:nvPr>
        </p:nvSpPr>
        <p:spPr>
          <a:xfrm>
            <a:off x="4200405" y="520434"/>
            <a:ext cx="2144971" cy="2265258"/>
          </a:xfrm>
          <a:custGeom>
            <a:avLst/>
            <a:gdLst>
              <a:gd name="connsiteX0" fmla="*/ 0 w 4288824"/>
              <a:gd name="connsiteY0" fmla="*/ 0 h 4530516"/>
              <a:gd name="connsiteX1" fmla="*/ 3102050 w 4288824"/>
              <a:gd name="connsiteY1" fmla="*/ 0 h 4530516"/>
              <a:gd name="connsiteX2" fmla="*/ 4288824 w 4288824"/>
              <a:gd name="connsiteY2" fmla="*/ 1188373 h 4530516"/>
              <a:gd name="connsiteX3" fmla="*/ 4288824 w 4288824"/>
              <a:gd name="connsiteY3" fmla="*/ 4530516 h 4530516"/>
              <a:gd name="connsiteX4" fmla="*/ 1188019 w 4288824"/>
              <a:gd name="connsiteY4" fmla="*/ 4530516 h 4530516"/>
              <a:gd name="connsiteX5" fmla="*/ 0 w 4288824"/>
              <a:gd name="connsiteY5" fmla="*/ 3342143 h 453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8824" h="4530516">
                <a:moveTo>
                  <a:pt x="0" y="0"/>
                </a:moveTo>
                <a:lnTo>
                  <a:pt x="3102050" y="0"/>
                </a:lnTo>
                <a:cubicBezTo>
                  <a:pt x="3758326" y="0"/>
                  <a:pt x="4288824" y="533148"/>
                  <a:pt x="4288824" y="1188373"/>
                </a:cubicBezTo>
                <a:lnTo>
                  <a:pt x="4288824" y="4530516"/>
                </a:lnTo>
                <a:lnTo>
                  <a:pt x="1188019" y="4530516"/>
                </a:lnTo>
                <a:cubicBezTo>
                  <a:pt x="532990" y="4530516"/>
                  <a:pt x="0" y="3997367"/>
                  <a:pt x="0" y="3342143"/>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4" name="Picture Placeholder 13">
            <a:extLst>
              <a:ext uri="{FF2B5EF4-FFF2-40B4-BE49-F238E27FC236}">
                <a16:creationId xmlns:a16="http://schemas.microsoft.com/office/drawing/2014/main" id="{7287FC5E-17AB-47E8-889E-77FCA1F2BCB9}"/>
              </a:ext>
            </a:extLst>
          </p:cNvPr>
          <p:cNvSpPr>
            <a:spLocks noGrp="1"/>
          </p:cNvSpPr>
          <p:nvPr>
            <p:ph type="pic" sz="quarter" idx="12"/>
          </p:nvPr>
        </p:nvSpPr>
        <p:spPr>
          <a:xfrm>
            <a:off x="1263608" y="3571820"/>
            <a:ext cx="2144970" cy="2265259"/>
          </a:xfrm>
          <a:custGeom>
            <a:avLst/>
            <a:gdLst>
              <a:gd name="connsiteX0" fmla="*/ 0 w 4288822"/>
              <a:gd name="connsiteY0" fmla="*/ 0 h 4530517"/>
              <a:gd name="connsiteX1" fmla="*/ 3100803 w 4288822"/>
              <a:gd name="connsiteY1" fmla="*/ 0 h 4530517"/>
              <a:gd name="connsiteX2" fmla="*/ 4288822 w 4288822"/>
              <a:gd name="connsiteY2" fmla="*/ 1188700 h 4530517"/>
              <a:gd name="connsiteX3" fmla="*/ 4288822 w 4288822"/>
              <a:gd name="connsiteY3" fmla="*/ 4530517 h 4530517"/>
              <a:gd name="connsiteX4" fmla="*/ 1188019 w 4288822"/>
              <a:gd name="connsiteY4" fmla="*/ 4530517 h 4530517"/>
              <a:gd name="connsiteX5" fmla="*/ 0 w 4288822"/>
              <a:gd name="connsiteY5" fmla="*/ 3341817 h 45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8822" h="4530517">
                <a:moveTo>
                  <a:pt x="0" y="0"/>
                </a:moveTo>
                <a:lnTo>
                  <a:pt x="3100803" y="0"/>
                </a:lnTo>
                <a:cubicBezTo>
                  <a:pt x="3757078" y="0"/>
                  <a:pt x="4288822" y="533295"/>
                  <a:pt x="4288822" y="1188700"/>
                </a:cubicBezTo>
                <a:lnTo>
                  <a:pt x="4288822" y="4530517"/>
                </a:lnTo>
                <a:lnTo>
                  <a:pt x="1188019" y="4530517"/>
                </a:lnTo>
                <a:cubicBezTo>
                  <a:pt x="531744" y="4530517"/>
                  <a:pt x="0" y="3998468"/>
                  <a:pt x="0" y="3341817"/>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20046D93-D7E8-47A5-81A0-C41458B226AA}"/>
              </a:ext>
            </a:extLst>
          </p:cNvPr>
          <p:cNvSpPr>
            <a:spLocks noGrp="1"/>
          </p:cNvSpPr>
          <p:nvPr>
            <p:ph type="pic" sz="quarter" idx="13"/>
          </p:nvPr>
        </p:nvSpPr>
        <p:spPr>
          <a:xfrm>
            <a:off x="4200405" y="3571820"/>
            <a:ext cx="2144971" cy="2265259"/>
          </a:xfrm>
          <a:custGeom>
            <a:avLst/>
            <a:gdLst>
              <a:gd name="connsiteX0" fmla="*/ 0 w 4288824"/>
              <a:gd name="connsiteY0" fmla="*/ 0 h 4530517"/>
              <a:gd name="connsiteX1" fmla="*/ 3102050 w 4288824"/>
              <a:gd name="connsiteY1" fmla="*/ 0 h 4530517"/>
              <a:gd name="connsiteX2" fmla="*/ 4288824 w 4288824"/>
              <a:gd name="connsiteY2" fmla="*/ 1188700 h 4530517"/>
              <a:gd name="connsiteX3" fmla="*/ 4288824 w 4288824"/>
              <a:gd name="connsiteY3" fmla="*/ 4530517 h 4530517"/>
              <a:gd name="connsiteX4" fmla="*/ 1188019 w 4288824"/>
              <a:gd name="connsiteY4" fmla="*/ 4530517 h 4530517"/>
              <a:gd name="connsiteX5" fmla="*/ 0 w 4288824"/>
              <a:gd name="connsiteY5" fmla="*/ 3341817 h 45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8824" h="4530517">
                <a:moveTo>
                  <a:pt x="0" y="0"/>
                </a:moveTo>
                <a:lnTo>
                  <a:pt x="3102050" y="0"/>
                </a:lnTo>
                <a:cubicBezTo>
                  <a:pt x="3758326" y="0"/>
                  <a:pt x="4288824" y="533295"/>
                  <a:pt x="4288824" y="1188700"/>
                </a:cubicBezTo>
                <a:lnTo>
                  <a:pt x="4288824" y="4530517"/>
                </a:lnTo>
                <a:lnTo>
                  <a:pt x="1188019" y="4530517"/>
                </a:lnTo>
                <a:cubicBezTo>
                  <a:pt x="532990" y="4530517"/>
                  <a:pt x="0" y="3998468"/>
                  <a:pt x="0" y="3341817"/>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99077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12C30-9EA1-8C4B-A9E9-DF97700D7D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E1E8FFFB-6025-644A-8D2B-E6D4D056FD43}"/>
              </a:ext>
            </a:extLst>
          </p:cNvPr>
          <p:cNvSpPr>
            <a:spLocks noGrp="1"/>
          </p:cNvSpPr>
          <p:nvPr>
            <p:ph type="body" sz="quarter" idx="10"/>
          </p:nvPr>
        </p:nvSpPr>
        <p:spPr>
          <a:xfrm>
            <a:off x="5049079" y="675308"/>
            <a:ext cx="6549886" cy="4631634"/>
          </a:xfrm>
          <a:prstGeom prst="rect">
            <a:avLst/>
          </a:prstGeom>
        </p:spPr>
        <p:txBody>
          <a:bodyPr/>
          <a:lstStyle>
            <a:lvl1pPr marL="0" indent="0">
              <a:buFontTx/>
              <a:buNone/>
              <a:defRPr b="0" i="0">
                <a:solidFill>
                  <a:srgbClr val="003DA5"/>
                </a:solidFill>
                <a:latin typeface="Fira Sans" panose="020B0503050000020004" pitchFamily="34" charset="0"/>
                <a:ea typeface="Fira Sans" panose="020B0503050000020004" pitchFamily="34" charset="0"/>
              </a:defRPr>
            </a:lvl1pPr>
            <a:lvl2pPr marL="457200" indent="0">
              <a:buFontTx/>
              <a:buNone/>
              <a:defRPr b="0" i="0">
                <a:solidFill>
                  <a:srgbClr val="003DA5"/>
                </a:solidFill>
                <a:latin typeface="Fira Sans" panose="020B0503050000020004" pitchFamily="34" charset="0"/>
                <a:ea typeface="Fira Sans" panose="020B0503050000020004" pitchFamily="34" charset="0"/>
              </a:defRPr>
            </a:lvl2pPr>
            <a:lvl3pPr marL="914400" indent="0">
              <a:buFontTx/>
              <a:buNone/>
              <a:defRPr b="0" i="0">
                <a:solidFill>
                  <a:srgbClr val="003DA5"/>
                </a:solidFill>
                <a:latin typeface="Fira Sans" panose="020B0503050000020004" pitchFamily="34" charset="0"/>
                <a:ea typeface="Fira Sans" panose="020B0503050000020004" pitchFamily="34" charset="0"/>
              </a:defRPr>
            </a:lvl3pPr>
            <a:lvl4pPr marL="1371600" indent="0">
              <a:buFontTx/>
              <a:buNone/>
              <a:defRPr b="0" i="0">
                <a:solidFill>
                  <a:srgbClr val="003DA5"/>
                </a:solidFill>
                <a:latin typeface="Fira Sans" panose="020B0503050000020004" pitchFamily="34" charset="0"/>
                <a:ea typeface="Fira Sans" panose="020B0503050000020004" pitchFamily="34" charset="0"/>
              </a:defRPr>
            </a:lvl4pPr>
            <a:lvl5pPr marL="1828800" indent="0">
              <a:buFontTx/>
              <a:buNone/>
              <a:defRPr b="0" i="0">
                <a:solidFill>
                  <a:srgbClr val="003DA5"/>
                </a:solidFill>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a:extLst>
              <a:ext uri="{FF2B5EF4-FFF2-40B4-BE49-F238E27FC236}">
                <a16:creationId xmlns:a16="http://schemas.microsoft.com/office/drawing/2014/main" id="{1DFD80CD-EECA-F040-98B3-188B54D44FDA}"/>
              </a:ext>
            </a:extLst>
          </p:cNvPr>
          <p:cNvSpPr>
            <a:spLocks noGrp="1"/>
          </p:cNvSpPr>
          <p:nvPr>
            <p:ph type="body" sz="quarter" idx="11" hasCustomPrompt="1"/>
          </p:nvPr>
        </p:nvSpPr>
        <p:spPr>
          <a:xfrm>
            <a:off x="476666" y="675308"/>
            <a:ext cx="4244421" cy="4631634"/>
          </a:xfrm>
          <a:prstGeom prst="rect">
            <a:avLst/>
          </a:prstGeom>
        </p:spPr>
        <p:txBody>
          <a:bodyPr>
            <a:normAutofit/>
          </a:bodyPr>
          <a:lstStyle>
            <a:lvl1pPr marL="0" indent="0">
              <a:buFontTx/>
              <a:buNone/>
              <a:defRPr sz="5400" b="1" i="0">
                <a:solidFill>
                  <a:srgbClr val="003DA5"/>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2692459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Slide 1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CABE62B-7CE5-4A93-910D-5CAFC3F5C8F8}"/>
              </a:ext>
            </a:extLst>
          </p:cNvPr>
          <p:cNvSpPr>
            <a:spLocks noGrp="1"/>
          </p:cNvSpPr>
          <p:nvPr>
            <p:ph type="pic" sz="quarter" idx="10"/>
          </p:nvPr>
        </p:nvSpPr>
        <p:spPr>
          <a:xfrm>
            <a:off x="-124" y="1833273"/>
            <a:ext cx="1889477" cy="3858242"/>
          </a:xfrm>
          <a:custGeom>
            <a:avLst/>
            <a:gdLst>
              <a:gd name="connsiteX0" fmla="*/ 0 w 3777970"/>
              <a:gd name="connsiteY0" fmla="*/ 0 h 7716483"/>
              <a:gd name="connsiteX1" fmla="*/ 3777970 w 3777970"/>
              <a:gd name="connsiteY1" fmla="*/ 0 h 7716483"/>
              <a:gd name="connsiteX2" fmla="*/ 3777970 w 3777970"/>
              <a:gd name="connsiteY2" fmla="*/ 7716483 h 7716483"/>
              <a:gd name="connsiteX3" fmla="*/ 0 w 3777970"/>
              <a:gd name="connsiteY3" fmla="*/ 7716483 h 7716483"/>
            </a:gdLst>
            <a:ahLst/>
            <a:cxnLst>
              <a:cxn ang="0">
                <a:pos x="connsiteX0" y="connsiteY0"/>
              </a:cxn>
              <a:cxn ang="0">
                <a:pos x="connsiteX1" y="connsiteY1"/>
              </a:cxn>
              <a:cxn ang="0">
                <a:pos x="connsiteX2" y="connsiteY2"/>
              </a:cxn>
              <a:cxn ang="0">
                <a:pos x="connsiteX3" y="connsiteY3"/>
              </a:cxn>
            </a:cxnLst>
            <a:rect l="l" t="t" r="r" b="b"/>
            <a:pathLst>
              <a:path w="3777970" h="7716483">
                <a:moveTo>
                  <a:pt x="0" y="0"/>
                </a:moveTo>
                <a:lnTo>
                  <a:pt x="3777970" y="0"/>
                </a:lnTo>
                <a:lnTo>
                  <a:pt x="3777970" y="7716483"/>
                </a:lnTo>
                <a:lnTo>
                  <a:pt x="0" y="7716483"/>
                </a:lnTo>
                <a:close/>
              </a:path>
            </a:pathLst>
          </a:custGeom>
          <a:solidFill>
            <a:schemeClr val="bg2">
              <a:lumMod val="95000"/>
            </a:schemeClr>
          </a:solidFill>
        </p:spPr>
        <p:txBody>
          <a:bodyPr vert="horz" wrap="square" lIns="182843" tIns="91422" rIns="182843" bIns="91422" rtlCol="0" anchor="ctr">
            <a:noAutofit/>
          </a:bodyPr>
          <a:lstStyle>
            <a:lvl1pPr>
              <a:defRPr lang="en-US" sz="1200" dirty="0" smtClean="0"/>
            </a:lvl1pPr>
          </a:lstStyle>
          <a:p>
            <a:pPr marL="0" marR="0" lvl="0" indent="0" algn="ctr" fontAlgn="auto">
              <a:spcAft>
                <a:spcPts val="0"/>
              </a:spcAft>
              <a:buClrTx/>
              <a:buSzTx/>
              <a:buNone/>
              <a:tabLst/>
            </a:pPr>
            <a:endParaRPr lang="en-US" dirty="0"/>
          </a:p>
        </p:txBody>
      </p:sp>
      <p:sp>
        <p:nvSpPr>
          <p:cNvPr id="16" name="Picture Placeholder 15">
            <a:extLst>
              <a:ext uri="{FF2B5EF4-FFF2-40B4-BE49-F238E27FC236}">
                <a16:creationId xmlns:a16="http://schemas.microsoft.com/office/drawing/2014/main" id="{16111409-E941-47E3-8C6D-F476CEE5178A}"/>
              </a:ext>
            </a:extLst>
          </p:cNvPr>
          <p:cNvSpPr>
            <a:spLocks noGrp="1"/>
          </p:cNvSpPr>
          <p:nvPr>
            <p:ph type="pic" sz="quarter" idx="11"/>
          </p:nvPr>
        </p:nvSpPr>
        <p:spPr>
          <a:xfrm>
            <a:off x="2161953" y="1827779"/>
            <a:ext cx="2441673" cy="3858241"/>
          </a:xfrm>
          <a:custGeom>
            <a:avLst/>
            <a:gdLst>
              <a:gd name="connsiteX0" fmla="*/ 0 w 4882075"/>
              <a:gd name="connsiteY0" fmla="*/ 0 h 7716482"/>
              <a:gd name="connsiteX1" fmla="*/ 4882075 w 4882075"/>
              <a:gd name="connsiteY1" fmla="*/ 0 h 7716482"/>
              <a:gd name="connsiteX2" fmla="*/ 4882075 w 4882075"/>
              <a:gd name="connsiteY2" fmla="*/ 7716482 h 7716482"/>
              <a:gd name="connsiteX3" fmla="*/ 0 w 4882075"/>
              <a:gd name="connsiteY3" fmla="*/ 7716482 h 7716482"/>
            </a:gdLst>
            <a:ahLst/>
            <a:cxnLst>
              <a:cxn ang="0">
                <a:pos x="connsiteX0" y="connsiteY0"/>
              </a:cxn>
              <a:cxn ang="0">
                <a:pos x="connsiteX1" y="connsiteY1"/>
              </a:cxn>
              <a:cxn ang="0">
                <a:pos x="connsiteX2" y="connsiteY2"/>
              </a:cxn>
              <a:cxn ang="0">
                <a:pos x="connsiteX3" y="connsiteY3"/>
              </a:cxn>
            </a:cxnLst>
            <a:rect l="l" t="t" r="r" b="b"/>
            <a:pathLst>
              <a:path w="4882075" h="7716482">
                <a:moveTo>
                  <a:pt x="0" y="0"/>
                </a:moveTo>
                <a:lnTo>
                  <a:pt x="4882075" y="0"/>
                </a:lnTo>
                <a:lnTo>
                  <a:pt x="4882075" y="7716482"/>
                </a:lnTo>
                <a:lnTo>
                  <a:pt x="0" y="7716482"/>
                </a:lnTo>
                <a:close/>
              </a:path>
            </a:pathLst>
          </a:custGeom>
          <a:solidFill>
            <a:schemeClr val="bg2">
              <a:lumMod val="95000"/>
            </a:schemeClr>
          </a:solidFill>
        </p:spPr>
        <p:txBody>
          <a:bodyPr vert="horz" wrap="square" lIns="182843" tIns="91422" rIns="182843" bIns="91422" rtlCol="0" anchor="ctr">
            <a:noAutofit/>
          </a:bodyPr>
          <a:lstStyle>
            <a:lvl1pPr>
              <a:defRPr lang="en-US" sz="1200" dirty="0" smtClean="0"/>
            </a:lvl1pPr>
          </a:lstStyle>
          <a:p>
            <a:pPr marL="0" marR="0" lvl="0" indent="0" algn="ctr" fontAlgn="auto">
              <a:spcAft>
                <a:spcPts val="0"/>
              </a:spcAft>
              <a:buClrTx/>
              <a:buSzTx/>
              <a:buNone/>
              <a:tabLst/>
            </a:pPr>
            <a:endParaRPr lang="en-US" dirty="0"/>
          </a:p>
        </p:txBody>
      </p:sp>
      <p:sp>
        <p:nvSpPr>
          <p:cNvPr id="17" name="Picture Placeholder 16">
            <a:extLst>
              <a:ext uri="{FF2B5EF4-FFF2-40B4-BE49-F238E27FC236}">
                <a16:creationId xmlns:a16="http://schemas.microsoft.com/office/drawing/2014/main" id="{C1C56E8D-01C3-4A6C-8583-36E246487CC4}"/>
              </a:ext>
            </a:extLst>
          </p:cNvPr>
          <p:cNvSpPr>
            <a:spLocks noGrp="1"/>
          </p:cNvSpPr>
          <p:nvPr>
            <p:ph type="pic" sz="quarter" idx="12"/>
          </p:nvPr>
        </p:nvSpPr>
        <p:spPr>
          <a:xfrm>
            <a:off x="4878973" y="1827779"/>
            <a:ext cx="2438926" cy="3858241"/>
          </a:xfrm>
          <a:custGeom>
            <a:avLst/>
            <a:gdLst>
              <a:gd name="connsiteX0" fmla="*/ 0 w 4876581"/>
              <a:gd name="connsiteY0" fmla="*/ 0 h 7716482"/>
              <a:gd name="connsiteX1" fmla="*/ 4876581 w 4876581"/>
              <a:gd name="connsiteY1" fmla="*/ 0 h 7716482"/>
              <a:gd name="connsiteX2" fmla="*/ 4876581 w 4876581"/>
              <a:gd name="connsiteY2" fmla="*/ 7716482 h 7716482"/>
              <a:gd name="connsiteX3" fmla="*/ 0 w 4876581"/>
              <a:gd name="connsiteY3" fmla="*/ 7716482 h 7716482"/>
            </a:gdLst>
            <a:ahLst/>
            <a:cxnLst>
              <a:cxn ang="0">
                <a:pos x="connsiteX0" y="connsiteY0"/>
              </a:cxn>
              <a:cxn ang="0">
                <a:pos x="connsiteX1" y="connsiteY1"/>
              </a:cxn>
              <a:cxn ang="0">
                <a:pos x="connsiteX2" y="connsiteY2"/>
              </a:cxn>
              <a:cxn ang="0">
                <a:pos x="connsiteX3" y="connsiteY3"/>
              </a:cxn>
            </a:cxnLst>
            <a:rect l="l" t="t" r="r" b="b"/>
            <a:pathLst>
              <a:path w="4876581" h="7716482">
                <a:moveTo>
                  <a:pt x="0" y="0"/>
                </a:moveTo>
                <a:lnTo>
                  <a:pt x="4876581" y="0"/>
                </a:lnTo>
                <a:lnTo>
                  <a:pt x="4876581" y="7716482"/>
                </a:lnTo>
                <a:lnTo>
                  <a:pt x="0" y="7716482"/>
                </a:lnTo>
                <a:close/>
              </a:path>
            </a:pathLst>
          </a:custGeom>
          <a:solidFill>
            <a:schemeClr val="bg2">
              <a:lumMod val="95000"/>
            </a:schemeClr>
          </a:solidFill>
        </p:spPr>
        <p:txBody>
          <a:bodyPr vert="horz" wrap="square" lIns="182843" tIns="91422" rIns="182843" bIns="91422" rtlCol="0" anchor="ctr">
            <a:noAutofit/>
          </a:bodyPr>
          <a:lstStyle>
            <a:lvl1pPr>
              <a:defRPr lang="en-US" sz="1200" dirty="0" smtClean="0"/>
            </a:lvl1pPr>
          </a:lstStyle>
          <a:p>
            <a:pPr marL="0" marR="0" lvl="0" indent="0" algn="ctr" fontAlgn="auto">
              <a:spcAft>
                <a:spcPts val="0"/>
              </a:spcAft>
              <a:buClrTx/>
              <a:buSzTx/>
              <a:buNone/>
              <a:tabLst/>
            </a:pPr>
            <a:endParaRPr lang="en-US" dirty="0"/>
          </a:p>
        </p:txBody>
      </p:sp>
      <p:sp>
        <p:nvSpPr>
          <p:cNvPr id="18" name="Picture Placeholder 17">
            <a:extLst>
              <a:ext uri="{FF2B5EF4-FFF2-40B4-BE49-F238E27FC236}">
                <a16:creationId xmlns:a16="http://schemas.microsoft.com/office/drawing/2014/main" id="{EFC94C99-7365-4216-AA0E-502FCC4C9EC9}"/>
              </a:ext>
            </a:extLst>
          </p:cNvPr>
          <p:cNvSpPr>
            <a:spLocks noGrp="1"/>
          </p:cNvSpPr>
          <p:nvPr>
            <p:ph type="pic" sz="quarter" idx="13"/>
          </p:nvPr>
        </p:nvSpPr>
        <p:spPr>
          <a:xfrm>
            <a:off x="7593244" y="1827779"/>
            <a:ext cx="2438926" cy="3858241"/>
          </a:xfrm>
          <a:custGeom>
            <a:avLst/>
            <a:gdLst>
              <a:gd name="connsiteX0" fmla="*/ 0 w 4876581"/>
              <a:gd name="connsiteY0" fmla="*/ 0 h 7716482"/>
              <a:gd name="connsiteX1" fmla="*/ 4876581 w 4876581"/>
              <a:gd name="connsiteY1" fmla="*/ 0 h 7716482"/>
              <a:gd name="connsiteX2" fmla="*/ 4876581 w 4876581"/>
              <a:gd name="connsiteY2" fmla="*/ 7716482 h 7716482"/>
              <a:gd name="connsiteX3" fmla="*/ 0 w 4876581"/>
              <a:gd name="connsiteY3" fmla="*/ 7716482 h 7716482"/>
            </a:gdLst>
            <a:ahLst/>
            <a:cxnLst>
              <a:cxn ang="0">
                <a:pos x="connsiteX0" y="connsiteY0"/>
              </a:cxn>
              <a:cxn ang="0">
                <a:pos x="connsiteX1" y="connsiteY1"/>
              </a:cxn>
              <a:cxn ang="0">
                <a:pos x="connsiteX2" y="connsiteY2"/>
              </a:cxn>
              <a:cxn ang="0">
                <a:pos x="connsiteX3" y="connsiteY3"/>
              </a:cxn>
            </a:cxnLst>
            <a:rect l="l" t="t" r="r" b="b"/>
            <a:pathLst>
              <a:path w="4876581" h="7716482">
                <a:moveTo>
                  <a:pt x="0" y="0"/>
                </a:moveTo>
                <a:lnTo>
                  <a:pt x="4876581" y="0"/>
                </a:lnTo>
                <a:lnTo>
                  <a:pt x="4876581" y="7716482"/>
                </a:lnTo>
                <a:lnTo>
                  <a:pt x="0" y="7716482"/>
                </a:lnTo>
                <a:close/>
              </a:path>
            </a:pathLst>
          </a:custGeom>
          <a:solidFill>
            <a:schemeClr val="bg2">
              <a:lumMod val="95000"/>
            </a:schemeClr>
          </a:solidFill>
        </p:spPr>
        <p:txBody>
          <a:bodyPr vert="horz" wrap="square" lIns="182843" tIns="91422" rIns="182843" bIns="91422" rtlCol="0" anchor="ctr">
            <a:noAutofit/>
          </a:bodyPr>
          <a:lstStyle>
            <a:lvl1pPr>
              <a:defRPr lang="en-US" sz="1200" dirty="0" smtClean="0"/>
            </a:lvl1pPr>
          </a:lstStyle>
          <a:p>
            <a:pPr marL="0" marR="0" lvl="0" indent="0" algn="ctr" fontAlgn="auto">
              <a:spcAft>
                <a:spcPts val="0"/>
              </a:spcAft>
              <a:buClrTx/>
              <a:buSzTx/>
              <a:buNone/>
              <a:tabLst/>
            </a:pPr>
            <a:endParaRPr lang="en-US" dirty="0"/>
          </a:p>
        </p:txBody>
      </p:sp>
      <p:sp>
        <p:nvSpPr>
          <p:cNvPr id="19" name="Picture Placeholder 18">
            <a:extLst>
              <a:ext uri="{FF2B5EF4-FFF2-40B4-BE49-F238E27FC236}">
                <a16:creationId xmlns:a16="http://schemas.microsoft.com/office/drawing/2014/main" id="{76ECF9B9-3779-45C6-A414-91AE110B3C1E}"/>
              </a:ext>
            </a:extLst>
          </p:cNvPr>
          <p:cNvSpPr>
            <a:spLocks noGrp="1"/>
          </p:cNvSpPr>
          <p:nvPr>
            <p:ph type="pic" sz="quarter" idx="14"/>
          </p:nvPr>
        </p:nvSpPr>
        <p:spPr>
          <a:xfrm>
            <a:off x="10310263" y="1833273"/>
            <a:ext cx="1881236" cy="3858242"/>
          </a:xfrm>
          <a:custGeom>
            <a:avLst/>
            <a:gdLst>
              <a:gd name="connsiteX0" fmla="*/ 0 w 3761492"/>
              <a:gd name="connsiteY0" fmla="*/ 0 h 7716483"/>
              <a:gd name="connsiteX1" fmla="*/ 3761492 w 3761492"/>
              <a:gd name="connsiteY1" fmla="*/ 0 h 7716483"/>
              <a:gd name="connsiteX2" fmla="*/ 3761492 w 3761492"/>
              <a:gd name="connsiteY2" fmla="*/ 7716483 h 7716483"/>
              <a:gd name="connsiteX3" fmla="*/ 0 w 3761492"/>
              <a:gd name="connsiteY3" fmla="*/ 7716483 h 7716483"/>
            </a:gdLst>
            <a:ahLst/>
            <a:cxnLst>
              <a:cxn ang="0">
                <a:pos x="connsiteX0" y="connsiteY0"/>
              </a:cxn>
              <a:cxn ang="0">
                <a:pos x="connsiteX1" y="connsiteY1"/>
              </a:cxn>
              <a:cxn ang="0">
                <a:pos x="connsiteX2" y="connsiteY2"/>
              </a:cxn>
              <a:cxn ang="0">
                <a:pos x="connsiteX3" y="connsiteY3"/>
              </a:cxn>
            </a:cxnLst>
            <a:rect l="l" t="t" r="r" b="b"/>
            <a:pathLst>
              <a:path w="3761492" h="7716483">
                <a:moveTo>
                  <a:pt x="0" y="0"/>
                </a:moveTo>
                <a:lnTo>
                  <a:pt x="3761492" y="0"/>
                </a:lnTo>
                <a:lnTo>
                  <a:pt x="3761492" y="7716483"/>
                </a:lnTo>
                <a:lnTo>
                  <a:pt x="0" y="7716483"/>
                </a:lnTo>
                <a:close/>
              </a:path>
            </a:pathLst>
          </a:custGeom>
          <a:solidFill>
            <a:schemeClr val="bg2">
              <a:lumMod val="95000"/>
            </a:schemeClr>
          </a:solidFill>
        </p:spPr>
        <p:txBody>
          <a:bodyPr vert="horz" wrap="square" lIns="182843" tIns="91422" rIns="182843" bIns="91422" rtlCol="0" anchor="ctr">
            <a:noAutofit/>
          </a:bodyPr>
          <a:lstStyle>
            <a:lvl1pPr>
              <a:defRPr lang="en-US" sz="1200" dirty="0" smtClean="0"/>
            </a:lvl1pPr>
          </a:lstStyle>
          <a:p>
            <a:pPr marL="0" marR="0" lvl="0" indent="0" algn="ctr" fontAlgn="auto">
              <a:spcAft>
                <a:spcPts val="0"/>
              </a:spcAft>
              <a:buClrTx/>
              <a:buSzTx/>
              <a:buNone/>
              <a:tabLst/>
            </a:pPr>
            <a:endParaRPr lang="en-US" dirty="0"/>
          </a:p>
        </p:txBody>
      </p:sp>
    </p:spTree>
    <p:extLst>
      <p:ext uri="{BB962C8B-B14F-4D97-AF65-F5344CB8AC3E}">
        <p14:creationId xmlns:p14="http://schemas.microsoft.com/office/powerpoint/2010/main" val="177358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Slide 1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290E71A-0B9C-405E-AD44-58877D8887A3}"/>
              </a:ext>
            </a:extLst>
          </p:cNvPr>
          <p:cNvSpPr>
            <a:spLocks noGrp="1"/>
          </p:cNvSpPr>
          <p:nvPr>
            <p:ph type="pic" sz="quarter" idx="10"/>
          </p:nvPr>
        </p:nvSpPr>
        <p:spPr>
          <a:xfrm>
            <a:off x="798700" y="2886781"/>
            <a:ext cx="1938151" cy="1937645"/>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99D9F66A-F6BD-4AF3-AABA-FF1B50EFA597}"/>
              </a:ext>
            </a:extLst>
          </p:cNvPr>
          <p:cNvSpPr>
            <a:spLocks noGrp="1"/>
          </p:cNvSpPr>
          <p:nvPr>
            <p:ph type="pic" sz="quarter" idx="11"/>
          </p:nvPr>
        </p:nvSpPr>
        <p:spPr>
          <a:xfrm>
            <a:off x="2959910" y="2886781"/>
            <a:ext cx="1938150" cy="1937645"/>
          </a:xfrm>
          <a:custGeom>
            <a:avLst/>
            <a:gdLst>
              <a:gd name="connsiteX0" fmla="*/ 0 w 3875291"/>
              <a:gd name="connsiteY0" fmla="*/ 0 h 3875290"/>
              <a:gd name="connsiteX1" fmla="*/ 3875291 w 3875291"/>
              <a:gd name="connsiteY1" fmla="*/ 0 h 3875290"/>
              <a:gd name="connsiteX2" fmla="*/ 3875291 w 3875291"/>
              <a:gd name="connsiteY2" fmla="*/ 3875290 h 3875290"/>
              <a:gd name="connsiteX3" fmla="*/ 0 w 3875291"/>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1" h="3875290">
                <a:moveTo>
                  <a:pt x="0" y="0"/>
                </a:moveTo>
                <a:lnTo>
                  <a:pt x="3875291" y="0"/>
                </a:lnTo>
                <a:lnTo>
                  <a:pt x="3875291" y="3875290"/>
                </a:lnTo>
                <a:lnTo>
                  <a:pt x="0" y="387529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6" name="Picture Placeholder 15">
            <a:extLst>
              <a:ext uri="{FF2B5EF4-FFF2-40B4-BE49-F238E27FC236}">
                <a16:creationId xmlns:a16="http://schemas.microsoft.com/office/drawing/2014/main" id="{0FDB3A3B-E1DB-40F0-9A5A-118BE6C423C1}"/>
              </a:ext>
            </a:extLst>
          </p:cNvPr>
          <p:cNvSpPr>
            <a:spLocks noGrp="1"/>
          </p:cNvSpPr>
          <p:nvPr>
            <p:ph type="pic" sz="quarter" idx="12"/>
          </p:nvPr>
        </p:nvSpPr>
        <p:spPr>
          <a:xfrm>
            <a:off x="5121122" y="2886781"/>
            <a:ext cx="1938150" cy="1937645"/>
          </a:xfrm>
          <a:custGeom>
            <a:avLst/>
            <a:gdLst>
              <a:gd name="connsiteX0" fmla="*/ 0 w 3875291"/>
              <a:gd name="connsiteY0" fmla="*/ 0 h 3875290"/>
              <a:gd name="connsiteX1" fmla="*/ 3875291 w 3875291"/>
              <a:gd name="connsiteY1" fmla="*/ 0 h 3875290"/>
              <a:gd name="connsiteX2" fmla="*/ 3875291 w 3875291"/>
              <a:gd name="connsiteY2" fmla="*/ 3875290 h 3875290"/>
              <a:gd name="connsiteX3" fmla="*/ 0 w 3875291"/>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1" h="3875290">
                <a:moveTo>
                  <a:pt x="0" y="0"/>
                </a:moveTo>
                <a:lnTo>
                  <a:pt x="3875291" y="0"/>
                </a:lnTo>
                <a:lnTo>
                  <a:pt x="3875291" y="3875290"/>
                </a:lnTo>
                <a:lnTo>
                  <a:pt x="0" y="387529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7182CA00-BFE3-4F07-B78E-8E4417FB2C02}"/>
              </a:ext>
            </a:extLst>
          </p:cNvPr>
          <p:cNvSpPr>
            <a:spLocks noGrp="1"/>
          </p:cNvSpPr>
          <p:nvPr>
            <p:ph type="pic" sz="quarter" idx="13"/>
          </p:nvPr>
        </p:nvSpPr>
        <p:spPr>
          <a:xfrm>
            <a:off x="7285078" y="2886781"/>
            <a:ext cx="1938151" cy="1937645"/>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9A71866A-F877-4E61-BC2E-C6BA52B4D046}"/>
              </a:ext>
            </a:extLst>
          </p:cNvPr>
          <p:cNvSpPr>
            <a:spLocks noGrp="1"/>
          </p:cNvSpPr>
          <p:nvPr>
            <p:ph type="pic" sz="quarter" idx="14"/>
          </p:nvPr>
        </p:nvSpPr>
        <p:spPr>
          <a:xfrm>
            <a:off x="9454527" y="2886781"/>
            <a:ext cx="1938151" cy="1937645"/>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149989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Slide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517304-6BAC-4A4B-B126-A9B32C3EB5D2}"/>
              </a:ext>
            </a:extLst>
          </p:cNvPr>
          <p:cNvSpPr>
            <a:spLocks noGrp="1"/>
          </p:cNvSpPr>
          <p:nvPr>
            <p:ph type="pic" sz="quarter" idx="11"/>
          </p:nvPr>
        </p:nvSpPr>
        <p:spPr>
          <a:xfrm>
            <a:off x="6922919" y="4291409"/>
            <a:ext cx="1504864" cy="1504473"/>
          </a:xfrm>
          <a:custGeom>
            <a:avLst/>
            <a:gdLst>
              <a:gd name="connsiteX0" fmla="*/ 0 w 3008944"/>
              <a:gd name="connsiteY0" fmla="*/ 0 h 3008945"/>
              <a:gd name="connsiteX1" fmla="*/ 3008944 w 3008944"/>
              <a:gd name="connsiteY1" fmla="*/ 0 h 3008945"/>
              <a:gd name="connsiteX2" fmla="*/ 3008944 w 3008944"/>
              <a:gd name="connsiteY2" fmla="*/ 3008945 h 3008945"/>
              <a:gd name="connsiteX3" fmla="*/ 0 w 3008944"/>
              <a:gd name="connsiteY3" fmla="*/ 3008945 h 3008945"/>
            </a:gdLst>
            <a:ahLst/>
            <a:cxnLst>
              <a:cxn ang="0">
                <a:pos x="connsiteX0" y="connsiteY0"/>
              </a:cxn>
              <a:cxn ang="0">
                <a:pos x="connsiteX1" y="connsiteY1"/>
              </a:cxn>
              <a:cxn ang="0">
                <a:pos x="connsiteX2" y="connsiteY2"/>
              </a:cxn>
              <a:cxn ang="0">
                <a:pos x="connsiteX3" y="connsiteY3"/>
              </a:cxn>
            </a:cxnLst>
            <a:rect l="l" t="t" r="r" b="b"/>
            <a:pathLst>
              <a:path w="3008944" h="3008945">
                <a:moveTo>
                  <a:pt x="0" y="0"/>
                </a:moveTo>
                <a:lnTo>
                  <a:pt x="3008944" y="0"/>
                </a:lnTo>
                <a:lnTo>
                  <a:pt x="3008944" y="3008945"/>
                </a:lnTo>
                <a:lnTo>
                  <a:pt x="0" y="3008945"/>
                </a:lnTo>
                <a:close/>
              </a:path>
            </a:pathLst>
          </a:custGeom>
          <a:solidFill>
            <a:schemeClr val="bg2">
              <a:lumMod val="95000"/>
            </a:schemeClr>
          </a:solidFill>
        </p:spPr>
        <p:txBody>
          <a:bodyPr vert="horz" wrap="square" lIns="182843" tIns="91422" rIns="182843" bIns="91422" rtlCol="0" anchor="ctr">
            <a:noAutofit/>
          </a:bodyPr>
          <a:lstStyle>
            <a:lvl1pPr>
              <a:defRPr lang="en-US" sz="1200" dirty="0" smtClean="0"/>
            </a:lvl1pPr>
          </a:lstStyle>
          <a:p>
            <a:pPr marL="0" marR="0" lvl="0" indent="0" algn="ctr" fontAlgn="auto">
              <a:spcAft>
                <a:spcPts val="0"/>
              </a:spcAft>
              <a:buClrTx/>
              <a:buSzTx/>
              <a:buNone/>
              <a:tabLst/>
            </a:pPr>
            <a:endParaRPr lang="en-US" dirty="0"/>
          </a:p>
        </p:txBody>
      </p:sp>
      <p:sp>
        <p:nvSpPr>
          <p:cNvPr id="12" name="Picture Placeholder 11">
            <a:extLst>
              <a:ext uri="{FF2B5EF4-FFF2-40B4-BE49-F238E27FC236}">
                <a16:creationId xmlns:a16="http://schemas.microsoft.com/office/drawing/2014/main" id="{4844A589-6D73-4A44-8FAF-EC273A4C3367}"/>
              </a:ext>
            </a:extLst>
          </p:cNvPr>
          <p:cNvSpPr>
            <a:spLocks noGrp="1"/>
          </p:cNvSpPr>
          <p:nvPr>
            <p:ph type="pic" sz="quarter" idx="12"/>
          </p:nvPr>
        </p:nvSpPr>
        <p:spPr>
          <a:xfrm>
            <a:off x="9936640" y="2681946"/>
            <a:ext cx="1504864" cy="1504473"/>
          </a:xfrm>
          <a:custGeom>
            <a:avLst/>
            <a:gdLst>
              <a:gd name="connsiteX0" fmla="*/ 0 w 3008944"/>
              <a:gd name="connsiteY0" fmla="*/ 0 h 3008945"/>
              <a:gd name="connsiteX1" fmla="*/ 3008944 w 3008944"/>
              <a:gd name="connsiteY1" fmla="*/ 0 h 3008945"/>
              <a:gd name="connsiteX2" fmla="*/ 3008944 w 3008944"/>
              <a:gd name="connsiteY2" fmla="*/ 3008945 h 3008945"/>
              <a:gd name="connsiteX3" fmla="*/ 0 w 3008944"/>
              <a:gd name="connsiteY3" fmla="*/ 3008945 h 3008945"/>
            </a:gdLst>
            <a:ahLst/>
            <a:cxnLst>
              <a:cxn ang="0">
                <a:pos x="connsiteX0" y="connsiteY0"/>
              </a:cxn>
              <a:cxn ang="0">
                <a:pos x="connsiteX1" y="connsiteY1"/>
              </a:cxn>
              <a:cxn ang="0">
                <a:pos x="connsiteX2" y="connsiteY2"/>
              </a:cxn>
              <a:cxn ang="0">
                <a:pos x="connsiteX3" y="connsiteY3"/>
              </a:cxn>
            </a:cxnLst>
            <a:rect l="l" t="t" r="r" b="b"/>
            <a:pathLst>
              <a:path w="3008944" h="3008945">
                <a:moveTo>
                  <a:pt x="0" y="0"/>
                </a:moveTo>
                <a:lnTo>
                  <a:pt x="3008944" y="0"/>
                </a:lnTo>
                <a:lnTo>
                  <a:pt x="3008944" y="3008945"/>
                </a:lnTo>
                <a:lnTo>
                  <a:pt x="0" y="3008945"/>
                </a:lnTo>
                <a:close/>
              </a:path>
            </a:pathLst>
          </a:custGeom>
          <a:solidFill>
            <a:schemeClr val="bg2">
              <a:lumMod val="95000"/>
            </a:schemeClr>
          </a:solidFill>
        </p:spPr>
        <p:txBody>
          <a:bodyPr vert="horz" wrap="square" lIns="182843" tIns="91422" rIns="182843" bIns="91422" rtlCol="0" anchor="ctr">
            <a:noAutofit/>
          </a:bodyPr>
          <a:lstStyle>
            <a:lvl1pPr>
              <a:defRPr lang="en-US" sz="1200" dirty="0" smtClean="0"/>
            </a:lvl1pPr>
          </a:lstStyle>
          <a:p>
            <a:pPr marL="0" marR="0" lvl="0" indent="0" algn="ctr" fontAlgn="auto">
              <a:spcAft>
                <a:spcPts val="0"/>
              </a:spcAft>
              <a:buClrTx/>
              <a:buSzTx/>
              <a:buNone/>
              <a:tabLst/>
            </a:pPr>
            <a:endParaRPr lang="en-US" dirty="0"/>
          </a:p>
        </p:txBody>
      </p:sp>
      <p:sp>
        <p:nvSpPr>
          <p:cNvPr id="10" name="Picture Placeholder 9">
            <a:extLst>
              <a:ext uri="{FF2B5EF4-FFF2-40B4-BE49-F238E27FC236}">
                <a16:creationId xmlns:a16="http://schemas.microsoft.com/office/drawing/2014/main" id="{4507F99F-610A-4BE4-BFCF-9DE31EA3A7D1}"/>
              </a:ext>
            </a:extLst>
          </p:cNvPr>
          <p:cNvSpPr>
            <a:spLocks noGrp="1"/>
          </p:cNvSpPr>
          <p:nvPr>
            <p:ph type="pic" sz="quarter" idx="10"/>
          </p:nvPr>
        </p:nvSpPr>
        <p:spPr>
          <a:xfrm>
            <a:off x="5417433" y="1072484"/>
            <a:ext cx="1504864" cy="1504473"/>
          </a:xfrm>
          <a:custGeom>
            <a:avLst/>
            <a:gdLst>
              <a:gd name="connsiteX0" fmla="*/ 0 w 3008945"/>
              <a:gd name="connsiteY0" fmla="*/ 0 h 3008945"/>
              <a:gd name="connsiteX1" fmla="*/ 3008945 w 3008945"/>
              <a:gd name="connsiteY1" fmla="*/ 0 h 3008945"/>
              <a:gd name="connsiteX2" fmla="*/ 3008945 w 3008945"/>
              <a:gd name="connsiteY2" fmla="*/ 3008945 h 3008945"/>
              <a:gd name="connsiteX3" fmla="*/ 0 w 3008945"/>
              <a:gd name="connsiteY3" fmla="*/ 3008945 h 3008945"/>
            </a:gdLst>
            <a:ahLst/>
            <a:cxnLst>
              <a:cxn ang="0">
                <a:pos x="connsiteX0" y="connsiteY0"/>
              </a:cxn>
              <a:cxn ang="0">
                <a:pos x="connsiteX1" y="connsiteY1"/>
              </a:cxn>
              <a:cxn ang="0">
                <a:pos x="connsiteX2" y="connsiteY2"/>
              </a:cxn>
              <a:cxn ang="0">
                <a:pos x="connsiteX3" y="connsiteY3"/>
              </a:cxn>
            </a:cxnLst>
            <a:rect l="l" t="t" r="r" b="b"/>
            <a:pathLst>
              <a:path w="3008945" h="3008945">
                <a:moveTo>
                  <a:pt x="0" y="0"/>
                </a:moveTo>
                <a:lnTo>
                  <a:pt x="3008945" y="0"/>
                </a:lnTo>
                <a:lnTo>
                  <a:pt x="3008945" y="3008945"/>
                </a:lnTo>
                <a:lnTo>
                  <a:pt x="0" y="3008945"/>
                </a:lnTo>
                <a:close/>
              </a:path>
            </a:pathLst>
          </a:custGeom>
          <a:solidFill>
            <a:schemeClr val="bg2">
              <a:lumMod val="95000"/>
            </a:schemeClr>
          </a:solidFill>
        </p:spPr>
        <p:txBody>
          <a:bodyPr vert="horz" wrap="square" lIns="182843" tIns="91422" rIns="182843" bIns="91422" rtlCol="0" anchor="ctr">
            <a:noAutofit/>
          </a:bodyPr>
          <a:lstStyle>
            <a:lvl1pPr>
              <a:defRPr lang="en-US" sz="1200" dirty="0" smtClean="0"/>
            </a:lvl1pPr>
          </a:lstStyle>
          <a:p>
            <a:pPr marL="0" marR="0" lvl="0" indent="0" algn="ctr" fontAlgn="auto">
              <a:spcAft>
                <a:spcPts val="0"/>
              </a:spcAft>
              <a:buClrTx/>
              <a:buSzTx/>
              <a:buNone/>
              <a:tabLst/>
            </a:pPr>
            <a:endParaRPr lang="en-US" dirty="0"/>
          </a:p>
        </p:txBody>
      </p:sp>
    </p:spTree>
    <p:extLst>
      <p:ext uri="{BB962C8B-B14F-4D97-AF65-F5344CB8AC3E}">
        <p14:creationId xmlns:p14="http://schemas.microsoft.com/office/powerpoint/2010/main" val="1111518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Slide 14">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107BC5D-1882-4401-8BAE-985BEDC96DEE}"/>
              </a:ext>
            </a:extLst>
          </p:cNvPr>
          <p:cNvSpPr>
            <a:spLocks noGrp="1"/>
          </p:cNvSpPr>
          <p:nvPr>
            <p:ph type="pic" sz="quarter" idx="10"/>
          </p:nvPr>
        </p:nvSpPr>
        <p:spPr>
          <a:xfrm>
            <a:off x="1221662" y="2559826"/>
            <a:ext cx="1507318" cy="1400262"/>
          </a:xfrm>
          <a:custGeom>
            <a:avLst/>
            <a:gdLst>
              <a:gd name="connsiteX0" fmla="*/ 1717514 w 3013851"/>
              <a:gd name="connsiteY0" fmla="*/ 1021 h 2800524"/>
              <a:gd name="connsiteX1" fmla="*/ 1845076 w 3013851"/>
              <a:gd name="connsiteY1" fmla="*/ 15397 h 2800524"/>
              <a:gd name="connsiteX2" fmla="*/ 2462859 w 3013851"/>
              <a:gd name="connsiteY2" fmla="*/ 125018 h 2800524"/>
              <a:gd name="connsiteX3" fmla="*/ 2606095 w 3013851"/>
              <a:gd name="connsiteY3" fmla="*/ 172355 h 2800524"/>
              <a:gd name="connsiteX4" fmla="*/ 2721929 w 3013851"/>
              <a:gd name="connsiteY4" fmla="*/ 310627 h 2800524"/>
              <a:gd name="connsiteX5" fmla="*/ 2993454 w 3013851"/>
              <a:gd name="connsiteY5" fmla="*/ 903579 h 2800524"/>
              <a:gd name="connsiteX6" fmla="*/ 2274784 w 3013851"/>
              <a:gd name="connsiteY6" fmla="*/ 2394678 h 2800524"/>
              <a:gd name="connsiteX7" fmla="*/ 1483873 w 3013851"/>
              <a:gd name="connsiteY7" fmla="*/ 2798284 h 2800524"/>
              <a:gd name="connsiteX8" fmla="*/ 1072848 w 3013851"/>
              <a:gd name="connsiteY8" fmla="*/ 2755930 h 2800524"/>
              <a:gd name="connsiteX9" fmla="*/ 67706 w 3013851"/>
              <a:gd name="connsiteY9" fmla="*/ 2141802 h 2800524"/>
              <a:gd name="connsiteX10" fmla="*/ 4184 w 3013851"/>
              <a:gd name="connsiteY10" fmla="*/ 1556324 h 2800524"/>
              <a:gd name="connsiteX11" fmla="*/ 161121 w 3013851"/>
              <a:gd name="connsiteY11" fmla="*/ 780255 h 2800524"/>
              <a:gd name="connsiteX12" fmla="*/ 851144 w 3013851"/>
              <a:gd name="connsiteY12" fmla="*/ 240868 h 2800524"/>
              <a:gd name="connsiteX13" fmla="*/ 1717514 w 3013851"/>
              <a:gd name="connsiteY13" fmla="*/ 1021 h 28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13851" h="2800524">
                <a:moveTo>
                  <a:pt x="1717514" y="1021"/>
                </a:moveTo>
                <a:cubicBezTo>
                  <a:pt x="1760030" y="2940"/>
                  <a:pt x="1802573" y="7612"/>
                  <a:pt x="1845076" y="15397"/>
                </a:cubicBezTo>
                <a:cubicBezTo>
                  <a:pt x="1845076" y="15397"/>
                  <a:pt x="2237418" y="80173"/>
                  <a:pt x="2462859" y="125018"/>
                </a:cubicBezTo>
                <a:cubicBezTo>
                  <a:pt x="2512680" y="134984"/>
                  <a:pt x="2562501" y="144950"/>
                  <a:pt x="2606095" y="172355"/>
                </a:cubicBezTo>
                <a:cubicBezTo>
                  <a:pt x="2657161" y="204743"/>
                  <a:pt x="2690791" y="258308"/>
                  <a:pt x="2721929" y="310627"/>
                </a:cubicBezTo>
                <a:cubicBezTo>
                  <a:pt x="2836518" y="497482"/>
                  <a:pt x="2949861" y="690565"/>
                  <a:pt x="2993454" y="903579"/>
                </a:cubicBezTo>
                <a:cubicBezTo>
                  <a:pt x="3109289" y="1471617"/>
                  <a:pt x="2713210" y="2015986"/>
                  <a:pt x="2274784" y="2394678"/>
                </a:cubicBezTo>
                <a:cubicBezTo>
                  <a:pt x="2046852" y="2592744"/>
                  <a:pt x="1784045" y="2775861"/>
                  <a:pt x="1483873" y="2798284"/>
                </a:cubicBezTo>
                <a:cubicBezTo>
                  <a:pt x="1346865" y="2808249"/>
                  <a:pt x="1208611" y="2783335"/>
                  <a:pt x="1072848" y="2755930"/>
                </a:cubicBezTo>
                <a:cubicBezTo>
                  <a:pt x="673033" y="2673714"/>
                  <a:pt x="225888" y="2519248"/>
                  <a:pt x="67706" y="2141802"/>
                </a:cubicBezTo>
                <a:cubicBezTo>
                  <a:pt x="-9517" y="1958684"/>
                  <a:pt x="-3289" y="1753144"/>
                  <a:pt x="4184" y="1556324"/>
                </a:cubicBezTo>
                <a:cubicBezTo>
                  <a:pt x="14148" y="1289745"/>
                  <a:pt x="27849" y="1010709"/>
                  <a:pt x="161121" y="780255"/>
                </a:cubicBezTo>
                <a:cubicBezTo>
                  <a:pt x="310584" y="523641"/>
                  <a:pt x="584601" y="369175"/>
                  <a:pt x="851144" y="240868"/>
                </a:cubicBezTo>
                <a:cubicBezTo>
                  <a:pt x="1123603" y="108980"/>
                  <a:pt x="1419903" y="-12417"/>
                  <a:pt x="1717514" y="1021"/>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3533CF44-8B35-4030-BF66-754DE431F399}"/>
              </a:ext>
            </a:extLst>
          </p:cNvPr>
          <p:cNvSpPr>
            <a:spLocks noGrp="1"/>
          </p:cNvSpPr>
          <p:nvPr>
            <p:ph type="pic" sz="quarter" idx="11"/>
          </p:nvPr>
        </p:nvSpPr>
        <p:spPr>
          <a:xfrm>
            <a:off x="3275819" y="2517546"/>
            <a:ext cx="1525692" cy="1488167"/>
          </a:xfrm>
          <a:custGeom>
            <a:avLst/>
            <a:gdLst>
              <a:gd name="connsiteX0" fmla="*/ 863844 w 3050590"/>
              <a:gd name="connsiteY0" fmla="*/ 1155 h 2976334"/>
              <a:gd name="connsiteX1" fmla="*/ 1542655 w 3050590"/>
              <a:gd name="connsiteY1" fmla="*/ 111558 h 2976334"/>
              <a:gd name="connsiteX2" fmla="*/ 2828803 w 3050590"/>
              <a:gd name="connsiteY2" fmla="*/ 1020016 h 2976334"/>
              <a:gd name="connsiteX3" fmla="*/ 2806392 w 3050590"/>
              <a:gd name="connsiteY3" fmla="*/ 2522897 h 2976334"/>
              <a:gd name="connsiteX4" fmla="*/ 1937339 w 3050590"/>
              <a:gd name="connsiteY4" fmla="*/ 2966534 h 2976334"/>
              <a:gd name="connsiteX5" fmla="*/ 956232 w 3050590"/>
              <a:gd name="connsiteY5" fmla="*/ 2821978 h 2976334"/>
              <a:gd name="connsiteX6" fmla="*/ 505520 w 3050590"/>
              <a:gd name="connsiteY6" fmla="*/ 2586452 h 2976334"/>
              <a:gd name="connsiteX7" fmla="*/ 42357 w 3050590"/>
              <a:gd name="connsiteY7" fmla="*/ 1679240 h 2976334"/>
              <a:gd name="connsiteX8" fmla="*/ 25 w 3050590"/>
              <a:gd name="connsiteY8" fmla="*/ 626226 h 2976334"/>
              <a:gd name="connsiteX9" fmla="*/ 637496 w 3050590"/>
              <a:gd name="connsiteY9" fmla="*/ 31803 h 2976334"/>
              <a:gd name="connsiteX10" fmla="*/ 863844 w 3050590"/>
              <a:gd name="connsiteY10" fmla="*/ 1155 h 297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0590" h="2976334">
                <a:moveTo>
                  <a:pt x="863844" y="1155"/>
                </a:moveTo>
                <a:cubicBezTo>
                  <a:pt x="1091866" y="-8308"/>
                  <a:pt x="1323214" y="41461"/>
                  <a:pt x="1542655" y="111558"/>
                </a:cubicBezTo>
                <a:cubicBezTo>
                  <a:pt x="2051885" y="274806"/>
                  <a:pt x="2543684" y="565164"/>
                  <a:pt x="2828803" y="1020016"/>
                </a:cubicBezTo>
                <a:cubicBezTo>
                  <a:pt x="3112676" y="1472376"/>
                  <a:pt x="3143803" y="2106676"/>
                  <a:pt x="2806392" y="2522897"/>
                </a:cubicBezTo>
                <a:cubicBezTo>
                  <a:pt x="2595976" y="2782101"/>
                  <a:pt x="2269770" y="2930395"/>
                  <a:pt x="1937339" y="2966534"/>
                </a:cubicBezTo>
                <a:cubicBezTo>
                  <a:pt x="1606153" y="3002673"/>
                  <a:pt x="1269987" y="2935380"/>
                  <a:pt x="956232" y="2821978"/>
                </a:cubicBezTo>
                <a:cubicBezTo>
                  <a:pt x="796864" y="2764654"/>
                  <a:pt x="638741" y="2693623"/>
                  <a:pt x="505520" y="2586452"/>
                </a:cubicBezTo>
                <a:cubicBezTo>
                  <a:pt x="232852" y="2369618"/>
                  <a:pt x="87180" y="2023183"/>
                  <a:pt x="42357" y="1679240"/>
                </a:cubicBezTo>
                <a:cubicBezTo>
                  <a:pt x="-2465" y="1332805"/>
                  <a:pt x="25" y="626226"/>
                  <a:pt x="25" y="626226"/>
                </a:cubicBezTo>
                <a:cubicBezTo>
                  <a:pt x="62278" y="325899"/>
                  <a:pt x="338682" y="102835"/>
                  <a:pt x="637496" y="31803"/>
                </a:cubicBezTo>
                <a:cubicBezTo>
                  <a:pt x="712200" y="14045"/>
                  <a:pt x="787837" y="4309"/>
                  <a:pt x="863844" y="1155"/>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6" name="Picture Placeholder 15">
            <a:extLst>
              <a:ext uri="{FF2B5EF4-FFF2-40B4-BE49-F238E27FC236}">
                <a16:creationId xmlns:a16="http://schemas.microsoft.com/office/drawing/2014/main" id="{5B47EAD5-7036-4940-B24B-BA31C70D9ED8}"/>
              </a:ext>
            </a:extLst>
          </p:cNvPr>
          <p:cNvSpPr>
            <a:spLocks noGrp="1"/>
          </p:cNvSpPr>
          <p:nvPr>
            <p:ph type="pic" sz="quarter" idx="12"/>
          </p:nvPr>
        </p:nvSpPr>
        <p:spPr>
          <a:xfrm>
            <a:off x="5329742" y="2551548"/>
            <a:ext cx="1519813" cy="1422655"/>
          </a:xfrm>
          <a:custGeom>
            <a:avLst/>
            <a:gdLst>
              <a:gd name="connsiteX0" fmla="*/ 1341098 w 3038834"/>
              <a:gd name="connsiteY0" fmla="*/ 108 h 2845309"/>
              <a:gd name="connsiteX1" fmla="*/ 2921188 w 3038834"/>
              <a:gd name="connsiteY1" fmla="*/ 882732 h 2845309"/>
              <a:gd name="connsiteX2" fmla="*/ 3032006 w 3038834"/>
              <a:gd name="connsiteY2" fmla="*/ 1150776 h 2845309"/>
              <a:gd name="connsiteX3" fmla="*/ 3022045 w 3038834"/>
              <a:gd name="connsiteY3" fmla="*/ 1433780 h 2845309"/>
              <a:gd name="connsiteX4" fmla="*/ 2797918 w 3038834"/>
              <a:gd name="connsiteY4" fmla="*/ 2206744 h 2845309"/>
              <a:gd name="connsiteX5" fmla="*/ 1714639 w 3038834"/>
              <a:gd name="connsiteY5" fmla="*/ 2842568 h 2845309"/>
              <a:gd name="connsiteX6" fmla="*/ 501865 w 3038834"/>
              <a:gd name="connsiteY6" fmla="*/ 2438633 h 2845309"/>
              <a:gd name="connsiteX7" fmla="*/ 42406 w 3038834"/>
              <a:gd name="connsiteY7" fmla="*/ 1855170 h 2845309"/>
              <a:gd name="connsiteX8" fmla="*/ 240384 w 3038834"/>
              <a:gd name="connsiteY8" fmla="*/ 764294 h 2845309"/>
              <a:gd name="connsiteX9" fmla="*/ 1215335 w 3038834"/>
              <a:gd name="connsiteY9" fmla="*/ 6291 h 2845309"/>
              <a:gd name="connsiteX10" fmla="*/ 1341098 w 3038834"/>
              <a:gd name="connsiteY10" fmla="*/ 108 h 284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8834" h="2845309">
                <a:moveTo>
                  <a:pt x="1341098" y="108"/>
                </a:moveTo>
                <a:cubicBezTo>
                  <a:pt x="1970255" y="-7014"/>
                  <a:pt x="2597839" y="339242"/>
                  <a:pt x="2921188" y="882732"/>
                </a:cubicBezTo>
                <a:cubicBezTo>
                  <a:pt x="2972239" y="966262"/>
                  <a:pt x="3015819" y="1054779"/>
                  <a:pt x="3032006" y="1150776"/>
                </a:cubicBezTo>
                <a:cubicBezTo>
                  <a:pt x="3046948" y="1245526"/>
                  <a:pt x="3034496" y="1340276"/>
                  <a:pt x="3022045" y="1433780"/>
                </a:cubicBezTo>
                <a:cubicBezTo>
                  <a:pt x="2983445" y="1701824"/>
                  <a:pt x="2933639" y="1972361"/>
                  <a:pt x="2797918" y="2206744"/>
                </a:cubicBezTo>
                <a:cubicBezTo>
                  <a:pt x="2578772" y="2583252"/>
                  <a:pt x="2149196" y="2815141"/>
                  <a:pt x="1714639" y="2842568"/>
                </a:cubicBezTo>
                <a:cubicBezTo>
                  <a:pt x="1281328" y="2868749"/>
                  <a:pt x="846771" y="2705430"/>
                  <a:pt x="501865" y="2438633"/>
                </a:cubicBezTo>
                <a:cubicBezTo>
                  <a:pt x="303887" y="2285287"/>
                  <a:pt x="127076" y="2092046"/>
                  <a:pt x="42406" y="1855170"/>
                </a:cubicBezTo>
                <a:cubicBezTo>
                  <a:pt x="-88335" y="1493622"/>
                  <a:pt x="113379" y="1127088"/>
                  <a:pt x="240384" y="764294"/>
                </a:cubicBezTo>
                <a:cubicBezTo>
                  <a:pt x="495639" y="31225"/>
                  <a:pt x="1215335" y="6291"/>
                  <a:pt x="1215335" y="6291"/>
                </a:cubicBezTo>
                <a:cubicBezTo>
                  <a:pt x="1257203" y="2629"/>
                  <a:pt x="1299154" y="583"/>
                  <a:pt x="1341098" y="108"/>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13066B3B-C3D2-499B-9EB5-8D2B350D33BA}"/>
              </a:ext>
            </a:extLst>
          </p:cNvPr>
          <p:cNvSpPr>
            <a:spLocks noGrp="1"/>
          </p:cNvSpPr>
          <p:nvPr>
            <p:ph type="pic" sz="quarter" idx="13"/>
          </p:nvPr>
        </p:nvSpPr>
        <p:spPr>
          <a:xfrm>
            <a:off x="7388928" y="2559826"/>
            <a:ext cx="1507586" cy="1400262"/>
          </a:xfrm>
          <a:custGeom>
            <a:avLst/>
            <a:gdLst>
              <a:gd name="connsiteX0" fmla="*/ 1717532 w 3014386"/>
              <a:gd name="connsiteY0" fmla="*/ 1021 h 2800524"/>
              <a:gd name="connsiteX1" fmla="*/ 1845143 w 3014386"/>
              <a:gd name="connsiteY1" fmla="*/ 15397 h 2800524"/>
              <a:gd name="connsiteX2" fmla="*/ 2464417 w 3014386"/>
              <a:gd name="connsiteY2" fmla="*/ 125018 h 2800524"/>
              <a:gd name="connsiteX3" fmla="*/ 2606465 w 3014386"/>
              <a:gd name="connsiteY3" fmla="*/ 172355 h 2800524"/>
              <a:gd name="connsiteX4" fmla="*/ 2723591 w 3014386"/>
              <a:gd name="connsiteY4" fmla="*/ 310627 h 2800524"/>
              <a:gd name="connsiteX5" fmla="*/ 2993979 w 3014386"/>
              <a:gd name="connsiteY5" fmla="*/ 903579 h 2800524"/>
              <a:gd name="connsiteX6" fmla="*/ 2276269 w 3014386"/>
              <a:gd name="connsiteY6" fmla="*/ 2394678 h 2800524"/>
              <a:gd name="connsiteX7" fmla="*/ 1485041 w 3014386"/>
              <a:gd name="connsiteY7" fmla="*/ 2798284 h 2800524"/>
              <a:gd name="connsiteX8" fmla="*/ 1073852 w 3014386"/>
              <a:gd name="connsiteY8" fmla="*/ 2755930 h 2800524"/>
              <a:gd name="connsiteX9" fmla="*/ 67063 w 3014386"/>
              <a:gd name="connsiteY9" fmla="*/ 2141802 h 2800524"/>
              <a:gd name="connsiteX10" fmla="*/ 4761 w 3014386"/>
              <a:gd name="connsiteY10" fmla="*/ 1556324 h 2800524"/>
              <a:gd name="connsiteX11" fmla="*/ 161761 w 3014386"/>
              <a:gd name="connsiteY11" fmla="*/ 780255 h 2800524"/>
              <a:gd name="connsiteX12" fmla="*/ 852059 w 3014386"/>
              <a:gd name="connsiteY12" fmla="*/ 240868 h 2800524"/>
              <a:gd name="connsiteX13" fmla="*/ 1717532 w 3014386"/>
              <a:gd name="connsiteY13" fmla="*/ 1021 h 28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14386" h="2800524">
                <a:moveTo>
                  <a:pt x="1717532" y="1021"/>
                </a:moveTo>
                <a:cubicBezTo>
                  <a:pt x="1760063" y="2940"/>
                  <a:pt x="1802622" y="7612"/>
                  <a:pt x="1845143" y="15397"/>
                </a:cubicBezTo>
                <a:cubicBezTo>
                  <a:pt x="1845143" y="15397"/>
                  <a:pt x="2237641" y="80173"/>
                  <a:pt x="2464417" y="125018"/>
                </a:cubicBezTo>
                <a:cubicBezTo>
                  <a:pt x="2513013" y="134984"/>
                  <a:pt x="2564101" y="144950"/>
                  <a:pt x="2606465" y="172355"/>
                </a:cubicBezTo>
                <a:cubicBezTo>
                  <a:pt x="2657553" y="204743"/>
                  <a:pt x="2692441" y="258308"/>
                  <a:pt x="2723591" y="310627"/>
                </a:cubicBezTo>
                <a:cubicBezTo>
                  <a:pt x="2836981" y="497482"/>
                  <a:pt x="2950369" y="690565"/>
                  <a:pt x="2993979" y="903579"/>
                </a:cubicBezTo>
                <a:cubicBezTo>
                  <a:pt x="3109861" y="1471617"/>
                  <a:pt x="2713623" y="2015986"/>
                  <a:pt x="2276269" y="2394678"/>
                </a:cubicBezTo>
                <a:cubicBezTo>
                  <a:pt x="2048245" y="2592744"/>
                  <a:pt x="1785333" y="2775861"/>
                  <a:pt x="1485041" y="2798284"/>
                </a:cubicBezTo>
                <a:cubicBezTo>
                  <a:pt x="1346732" y="2808249"/>
                  <a:pt x="1209669" y="2783335"/>
                  <a:pt x="1073852" y="2755930"/>
                </a:cubicBezTo>
                <a:cubicBezTo>
                  <a:pt x="672632" y="2673714"/>
                  <a:pt x="226554" y="2519248"/>
                  <a:pt x="67063" y="2141802"/>
                </a:cubicBezTo>
                <a:cubicBezTo>
                  <a:pt x="-8945" y="1958684"/>
                  <a:pt x="-3961" y="1753144"/>
                  <a:pt x="4761" y="1556324"/>
                </a:cubicBezTo>
                <a:cubicBezTo>
                  <a:pt x="14730" y="1289745"/>
                  <a:pt x="27190" y="1010709"/>
                  <a:pt x="161761" y="780255"/>
                </a:cubicBezTo>
                <a:cubicBezTo>
                  <a:pt x="310038" y="523641"/>
                  <a:pt x="585410" y="369175"/>
                  <a:pt x="852059" y="240868"/>
                </a:cubicBezTo>
                <a:cubicBezTo>
                  <a:pt x="1123537" y="108980"/>
                  <a:pt x="1419819" y="-12417"/>
                  <a:pt x="1717532" y="1021"/>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A2E8ED6D-1A62-4B19-A005-8A6E304022A2}"/>
              </a:ext>
            </a:extLst>
          </p:cNvPr>
          <p:cNvSpPr>
            <a:spLocks noGrp="1"/>
          </p:cNvSpPr>
          <p:nvPr>
            <p:ph type="pic" sz="quarter" idx="14"/>
          </p:nvPr>
        </p:nvSpPr>
        <p:spPr>
          <a:xfrm>
            <a:off x="9443965" y="2517546"/>
            <a:ext cx="1525329" cy="1488167"/>
          </a:xfrm>
          <a:custGeom>
            <a:avLst/>
            <a:gdLst>
              <a:gd name="connsiteX0" fmla="*/ 863373 w 3049864"/>
              <a:gd name="connsiteY0" fmla="*/ 1155 h 2976334"/>
              <a:gd name="connsiteX1" fmla="*/ 1542709 w 3049864"/>
              <a:gd name="connsiteY1" fmla="*/ 111558 h 2976334"/>
              <a:gd name="connsiteX2" fmla="*/ 2827613 w 3049864"/>
              <a:gd name="connsiteY2" fmla="*/ 1020016 h 2976334"/>
              <a:gd name="connsiteX3" fmla="*/ 2805201 w 3049864"/>
              <a:gd name="connsiteY3" fmla="*/ 2522897 h 2976334"/>
              <a:gd name="connsiteX4" fmla="*/ 1937393 w 3049864"/>
              <a:gd name="connsiteY4" fmla="*/ 2966534 h 2976334"/>
              <a:gd name="connsiteX5" fmla="*/ 956285 w 3049864"/>
              <a:gd name="connsiteY5" fmla="*/ 2821978 h 2976334"/>
              <a:gd name="connsiteX6" fmla="*/ 504327 w 3049864"/>
              <a:gd name="connsiteY6" fmla="*/ 2586452 h 2976334"/>
              <a:gd name="connsiteX7" fmla="*/ 41165 w 3049864"/>
              <a:gd name="connsiteY7" fmla="*/ 1679240 h 2976334"/>
              <a:gd name="connsiteX8" fmla="*/ 77 w 3049864"/>
              <a:gd name="connsiteY8" fmla="*/ 626226 h 2976334"/>
              <a:gd name="connsiteX9" fmla="*/ 637549 w 3049864"/>
              <a:gd name="connsiteY9" fmla="*/ 31803 h 2976334"/>
              <a:gd name="connsiteX10" fmla="*/ 863373 w 3049864"/>
              <a:gd name="connsiteY10" fmla="*/ 1155 h 297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9864" h="2976334">
                <a:moveTo>
                  <a:pt x="863373" y="1155"/>
                </a:moveTo>
                <a:cubicBezTo>
                  <a:pt x="1091219" y="-8308"/>
                  <a:pt x="1323267" y="41461"/>
                  <a:pt x="1542709" y="111558"/>
                </a:cubicBezTo>
                <a:cubicBezTo>
                  <a:pt x="2053185" y="274806"/>
                  <a:pt x="2542493" y="565164"/>
                  <a:pt x="2827613" y="1020016"/>
                </a:cubicBezTo>
                <a:cubicBezTo>
                  <a:pt x="3112733" y="1472376"/>
                  <a:pt x="3142613" y="2106676"/>
                  <a:pt x="2805201" y="2522897"/>
                </a:cubicBezTo>
                <a:cubicBezTo>
                  <a:pt x="2596031" y="2782101"/>
                  <a:pt x="2268581" y="2930395"/>
                  <a:pt x="1937393" y="2966534"/>
                </a:cubicBezTo>
                <a:cubicBezTo>
                  <a:pt x="1606207" y="3002673"/>
                  <a:pt x="1270041" y="2935380"/>
                  <a:pt x="956285" y="2821978"/>
                </a:cubicBezTo>
                <a:cubicBezTo>
                  <a:pt x="796917" y="2764654"/>
                  <a:pt x="637549" y="2693623"/>
                  <a:pt x="504327" y="2586452"/>
                </a:cubicBezTo>
                <a:cubicBezTo>
                  <a:pt x="231659" y="2369618"/>
                  <a:pt x="87231" y="2023183"/>
                  <a:pt x="41165" y="1679240"/>
                </a:cubicBezTo>
                <a:cubicBezTo>
                  <a:pt x="-3659" y="1332805"/>
                  <a:pt x="77" y="626226"/>
                  <a:pt x="77" y="626226"/>
                </a:cubicBezTo>
                <a:cubicBezTo>
                  <a:pt x="61085" y="325899"/>
                  <a:pt x="338735" y="102835"/>
                  <a:pt x="637549" y="31803"/>
                </a:cubicBezTo>
                <a:cubicBezTo>
                  <a:pt x="711941" y="14045"/>
                  <a:pt x="787423" y="4309"/>
                  <a:pt x="863373" y="1155"/>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66359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Slide 15">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64909E9-930E-4859-9EEF-D2E9272ECFD7}"/>
              </a:ext>
            </a:extLst>
          </p:cNvPr>
          <p:cNvSpPr>
            <a:spLocks noGrp="1"/>
          </p:cNvSpPr>
          <p:nvPr>
            <p:ph type="pic" sz="quarter" idx="11"/>
          </p:nvPr>
        </p:nvSpPr>
        <p:spPr>
          <a:xfrm>
            <a:off x="3590517" y="1967852"/>
            <a:ext cx="2307057" cy="2432797"/>
          </a:xfrm>
          <a:custGeom>
            <a:avLst/>
            <a:gdLst>
              <a:gd name="connsiteX0" fmla="*/ 0 w 4612912"/>
              <a:gd name="connsiteY0" fmla="*/ 0 h 4865593"/>
              <a:gd name="connsiteX1" fmla="*/ 4612912 w 4612912"/>
              <a:gd name="connsiteY1" fmla="*/ 0 h 4865593"/>
              <a:gd name="connsiteX2" fmla="*/ 4612912 w 4612912"/>
              <a:gd name="connsiteY2" fmla="*/ 4865593 h 4865593"/>
              <a:gd name="connsiteX3" fmla="*/ 0 w 4612912"/>
              <a:gd name="connsiteY3" fmla="*/ 4865593 h 4865593"/>
            </a:gdLst>
            <a:ahLst/>
            <a:cxnLst>
              <a:cxn ang="0">
                <a:pos x="connsiteX0" y="connsiteY0"/>
              </a:cxn>
              <a:cxn ang="0">
                <a:pos x="connsiteX1" y="connsiteY1"/>
              </a:cxn>
              <a:cxn ang="0">
                <a:pos x="connsiteX2" y="connsiteY2"/>
              </a:cxn>
              <a:cxn ang="0">
                <a:pos x="connsiteX3" y="connsiteY3"/>
              </a:cxn>
            </a:cxnLst>
            <a:rect l="l" t="t" r="r" b="b"/>
            <a:pathLst>
              <a:path w="4612912" h="4865593">
                <a:moveTo>
                  <a:pt x="0" y="0"/>
                </a:moveTo>
                <a:lnTo>
                  <a:pt x="4612912" y="0"/>
                </a:lnTo>
                <a:lnTo>
                  <a:pt x="4612912" y="4865593"/>
                </a:lnTo>
                <a:lnTo>
                  <a:pt x="0" y="4865593"/>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4" name="Picture Placeholder 13">
            <a:extLst>
              <a:ext uri="{FF2B5EF4-FFF2-40B4-BE49-F238E27FC236}">
                <a16:creationId xmlns:a16="http://schemas.microsoft.com/office/drawing/2014/main" id="{CF3606B5-55EB-4686-B2B4-8E96CA3587A4}"/>
              </a:ext>
            </a:extLst>
          </p:cNvPr>
          <p:cNvSpPr>
            <a:spLocks noGrp="1"/>
          </p:cNvSpPr>
          <p:nvPr>
            <p:ph type="pic" sz="quarter" idx="12"/>
          </p:nvPr>
        </p:nvSpPr>
        <p:spPr>
          <a:xfrm>
            <a:off x="6296548" y="1967852"/>
            <a:ext cx="2307057" cy="2432797"/>
          </a:xfrm>
          <a:custGeom>
            <a:avLst/>
            <a:gdLst>
              <a:gd name="connsiteX0" fmla="*/ 0 w 4612913"/>
              <a:gd name="connsiteY0" fmla="*/ 0 h 4865593"/>
              <a:gd name="connsiteX1" fmla="*/ 4612913 w 4612913"/>
              <a:gd name="connsiteY1" fmla="*/ 0 h 4865593"/>
              <a:gd name="connsiteX2" fmla="*/ 4612913 w 4612913"/>
              <a:gd name="connsiteY2" fmla="*/ 4865593 h 4865593"/>
              <a:gd name="connsiteX3" fmla="*/ 0 w 4612913"/>
              <a:gd name="connsiteY3" fmla="*/ 4865593 h 4865593"/>
            </a:gdLst>
            <a:ahLst/>
            <a:cxnLst>
              <a:cxn ang="0">
                <a:pos x="connsiteX0" y="connsiteY0"/>
              </a:cxn>
              <a:cxn ang="0">
                <a:pos x="connsiteX1" y="connsiteY1"/>
              </a:cxn>
              <a:cxn ang="0">
                <a:pos x="connsiteX2" y="connsiteY2"/>
              </a:cxn>
              <a:cxn ang="0">
                <a:pos x="connsiteX3" y="connsiteY3"/>
              </a:cxn>
            </a:cxnLst>
            <a:rect l="l" t="t" r="r" b="b"/>
            <a:pathLst>
              <a:path w="4612913" h="4865593">
                <a:moveTo>
                  <a:pt x="0" y="0"/>
                </a:moveTo>
                <a:lnTo>
                  <a:pt x="4612913" y="0"/>
                </a:lnTo>
                <a:lnTo>
                  <a:pt x="4612913" y="4865593"/>
                </a:lnTo>
                <a:lnTo>
                  <a:pt x="0" y="4865593"/>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4AAE6537-14E9-4F61-A815-3A50F197ADFA}"/>
              </a:ext>
            </a:extLst>
          </p:cNvPr>
          <p:cNvSpPr>
            <a:spLocks noGrp="1"/>
          </p:cNvSpPr>
          <p:nvPr>
            <p:ph type="pic" sz="quarter" idx="13"/>
          </p:nvPr>
        </p:nvSpPr>
        <p:spPr>
          <a:xfrm>
            <a:off x="9002576" y="1967852"/>
            <a:ext cx="2307057" cy="2432797"/>
          </a:xfrm>
          <a:custGeom>
            <a:avLst/>
            <a:gdLst>
              <a:gd name="connsiteX0" fmla="*/ 0 w 4612912"/>
              <a:gd name="connsiteY0" fmla="*/ 0 h 4865593"/>
              <a:gd name="connsiteX1" fmla="*/ 4612912 w 4612912"/>
              <a:gd name="connsiteY1" fmla="*/ 0 h 4865593"/>
              <a:gd name="connsiteX2" fmla="*/ 4612912 w 4612912"/>
              <a:gd name="connsiteY2" fmla="*/ 4865593 h 4865593"/>
              <a:gd name="connsiteX3" fmla="*/ 0 w 4612912"/>
              <a:gd name="connsiteY3" fmla="*/ 4865593 h 4865593"/>
            </a:gdLst>
            <a:ahLst/>
            <a:cxnLst>
              <a:cxn ang="0">
                <a:pos x="connsiteX0" y="connsiteY0"/>
              </a:cxn>
              <a:cxn ang="0">
                <a:pos x="connsiteX1" y="connsiteY1"/>
              </a:cxn>
              <a:cxn ang="0">
                <a:pos x="connsiteX2" y="connsiteY2"/>
              </a:cxn>
              <a:cxn ang="0">
                <a:pos x="connsiteX3" y="connsiteY3"/>
              </a:cxn>
            </a:cxnLst>
            <a:rect l="l" t="t" r="r" b="b"/>
            <a:pathLst>
              <a:path w="4612912" h="4865593">
                <a:moveTo>
                  <a:pt x="0" y="0"/>
                </a:moveTo>
                <a:lnTo>
                  <a:pt x="4612912" y="0"/>
                </a:lnTo>
                <a:lnTo>
                  <a:pt x="4612912" y="4865593"/>
                </a:lnTo>
                <a:lnTo>
                  <a:pt x="0" y="4865593"/>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2" name="Picture Placeholder 11">
            <a:extLst>
              <a:ext uri="{FF2B5EF4-FFF2-40B4-BE49-F238E27FC236}">
                <a16:creationId xmlns:a16="http://schemas.microsoft.com/office/drawing/2014/main" id="{73078DAC-23A2-4454-9CCB-237C52C3AC8C}"/>
              </a:ext>
            </a:extLst>
          </p:cNvPr>
          <p:cNvSpPr>
            <a:spLocks noGrp="1"/>
          </p:cNvSpPr>
          <p:nvPr>
            <p:ph type="pic" sz="quarter" idx="10"/>
          </p:nvPr>
        </p:nvSpPr>
        <p:spPr>
          <a:xfrm>
            <a:off x="876245" y="1967852"/>
            <a:ext cx="2307057" cy="2432797"/>
          </a:xfrm>
          <a:custGeom>
            <a:avLst/>
            <a:gdLst>
              <a:gd name="connsiteX0" fmla="*/ 0 w 4612913"/>
              <a:gd name="connsiteY0" fmla="*/ 0 h 4865593"/>
              <a:gd name="connsiteX1" fmla="*/ 4612913 w 4612913"/>
              <a:gd name="connsiteY1" fmla="*/ 0 h 4865593"/>
              <a:gd name="connsiteX2" fmla="*/ 4612913 w 4612913"/>
              <a:gd name="connsiteY2" fmla="*/ 4865593 h 4865593"/>
              <a:gd name="connsiteX3" fmla="*/ 0 w 4612913"/>
              <a:gd name="connsiteY3" fmla="*/ 4865593 h 4865593"/>
            </a:gdLst>
            <a:ahLst/>
            <a:cxnLst>
              <a:cxn ang="0">
                <a:pos x="connsiteX0" y="connsiteY0"/>
              </a:cxn>
              <a:cxn ang="0">
                <a:pos x="connsiteX1" y="connsiteY1"/>
              </a:cxn>
              <a:cxn ang="0">
                <a:pos x="connsiteX2" y="connsiteY2"/>
              </a:cxn>
              <a:cxn ang="0">
                <a:pos x="connsiteX3" y="connsiteY3"/>
              </a:cxn>
            </a:cxnLst>
            <a:rect l="l" t="t" r="r" b="b"/>
            <a:pathLst>
              <a:path w="4612913" h="4865593">
                <a:moveTo>
                  <a:pt x="0" y="0"/>
                </a:moveTo>
                <a:lnTo>
                  <a:pt x="4612913" y="0"/>
                </a:lnTo>
                <a:lnTo>
                  <a:pt x="4612913" y="4865593"/>
                </a:lnTo>
                <a:lnTo>
                  <a:pt x="0" y="4865593"/>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4204362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Slide 16">
    <p:bg>
      <p:bgRef idx="1001">
        <a:schemeClr val="bg2"/>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474DB3-C488-494B-863E-15D9B7BD5895}"/>
              </a:ext>
            </a:extLst>
          </p:cNvPr>
          <p:cNvSpPr>
            <a:spLocks noGrp="1"/>
          </p:cNvSpPr>
          <p:nvPr>
            <p:ph type="pic" sz="quarter" idx="10"/>
          </p:nvPr>
        </p:nvSpPr>
        <p:spPr>
          <a:xfrm>
            <a:off x="2381732" y="465504"/>
            <a:ext cx="2746616" cy="2745900"/>
          </a:xfrm>
          <a:custGeom>
            <a:avLst/>
            <a:gdLst>
              <a:gd name="connsiteX0" fmla="*/ 0 w 5491801"/>
              <a:gd name="connsiteY0" fmla="*/ 0 h 5491800"/>
              <a:gd name="connsiteX1" fmla="*/ 5491801 w 5491801"/>
              <a:gd name="connsiteY1" fmla="*/ 0 h 5491800"/>
              <a:gd name="connsiteX2" fmla="*/ 5491801 w 5491801"/>
              <a:gd name="connsiteY2" fmla="*/ 5491800 h 5491800"/>
              <a:gd name="connsiteX3" fmla="*/ 0 w 5491801"/>
              <a:gd name="connsiteY3" fmla="*/ 5491800 h 5491800"/>
            </a:gdLst>
            <a:ahLst/>
            <a:cxnLst>
              <a:cxn ang="0">
                <a:pos x="connsiteX0" y="connsiteY0"/>
              </a:cxn>
              <a:cxn ang="0">
                <a:pos x="connsiteX1" y="connsiteY1"/>
              </a:cxn>
              <a:cxn ang="0">
                <a:pos x="connsiteX2" y="connsiteY2"/>
              </a:cxn>
              <a:cxn ang="0">
                <a:pos x="connsiteX3" y="connsiteY3"/>
              </a:cxn>
            </a:cxnLst>
            <a:rect l="l" t="t" r="r" b="b"/>
            <a:pathLst>
              <a:path w="5491801" h="5491800">
                <a:moveTo>
                  <a:pt x="0" y="0"/>
                </a:moveTo>
                <a:lnTo>
                  <a:pt x="5491801" y="0"/>
                </a:lnTo>
                <a:lnTo>
                  <a:pt x="5491801" y="5491800"/>
                </a:lnTo>
                <a:lnTo>
                  <a:pt x="0" y="549180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EFD22993-0D81-4F6D-AC86-6B0ACA78B7B3}"/>
              </a:ext>
            </a:extLst>
          </p:cNvPr>
          <p:cNvSpPr>
            <a:spLocks noGrp="1"/>
          </p:cNvSpPr>
          <p:nvPr>
            <p:ph type="pic" sz="quarter" idx="11"/>
          </p:nvPr>
        </p:nvSpPr>
        <p:spPr>
          <a:xfrm>
            <a:off x="5538310" y="465504"/>
            <a:ext cx="2746615" cy="2745900"/>
          </a:xfrm>
          <a:custGeom>
            <a:avLst/>
            <a:gdLst>
              <a:gd name="connsiteX0" fmla="*/ 0 w 5491800"/>
              <a:gd name="connsiteY0" fmla="*/ 0 h 5491800"/>
              <a:gd name="connsiteX1" fmla="*/ 5491800 w 5491800"/>
              <a:gd name="connsiteY1" fmla="*/ 0 h 5491800"/>
              <a:gd name="connsiteX2" fmla="*/ 5491800 w 5491800"/>
              <a:gd name="connsiteY2" fmla="*/ 5491800 h 5491800"/>
              <a:gd name="connsiteX3" fmla="*/ 0 w 5491800"/>
              <a:gd name="connsiteY3" fmla="*/ 5491800 h 5491800"/>
            </a:gdLst>
            <a:ahLst/>
            <a:cxnLst>
              <a:cxn ang="0">
                <a:pos x="connsiteX0" y="connsiteY0"/>
              </a:cxn>
              <a:cxn ang="0">
                <a:pos x="connsiteX1" y="connsiteY1"/>
              </a:cxn>
              <a:cxn ang="0">
                <a:pos x="connsiteX2" y="connsiteY2"/>
              </a:cxn>
              <a:cxn ang="0">
                <a:pos x="connsiteX3" y="connsiteY3"/>
              </a:cxn>
            </a:cxnLst>
            <a:rect l="l" t="t" r="r" b="b"/>
            <a:pathLst>
              <a:path w="5491800" h="5491800">
                <a:moveTo>
                  <a:pt x="0" y="0"/>
                </a:moveTo>
                <a:lnTo>
                  <a:pt x="5491800" y="0"/>
                </a:lnTo>
                <a:lnTo>
                  <a:pt x="5491800" y="5491800"/>
                </a:lnTo>
                <a:lnTo>
                  <a:pt x="0" y="549180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54ED02CA-8835-4B0B-9C50-6D12B2708618}"/>
              </a:ext>
            </a:extLst>
          </p:cNvPr>
          <p:cNvSpPr>
            <a:spLocks noGrp="1"/>
          </p:cNvSpPr>
          <p:nvPr>
            <p:ph type="pic" sz="quarter" idx="12"/>
          </p:nvPr>
        </p:nvSpPr>
        <p:spPr>
          <a:xfrm>
            <a:off x="8689392" y="468249"/>
            <a:ext cx="2746615" cy="2745900"/>
          </a:xfrm>
          <a:custGeom>
            <a:avLst/>
            <a:gdLst>
              <a:gd name="connsiteX0" fmla="*/ 0 w 5491800"/>
              <a:gd name="connsiteY0" fmla="*/ 0 h 5491800"/>
              <a:gd name="connsiteX1" fmla="*/ 5491800 w 5491800"/>
              <a:gd name="connsiteY1" fmla="*/ 0 h 5491800"/>
              <a:gd name="connsiteX2" fmla="*/ 5491800 w 5491800"/>
              <a:gd name="connsiteY2" fmla="*/ 5491800 h 5491800"/>
              <a:gd name="connsiteX3" fmla="*/ 0 w 5491800"/>
              <a:gd name="connsiteY3" fmla="*/ 5491800 h 5491800"/>
            </a:gdLst>
            <a:ahLst/>
            <a:cxnLst>
              <a:cxn ang="0">
                <a:pos x="connsiteX0" y="connsiteY0"/>
              </a:cxn>
              <a:cxn ang="0">
                <a:pos x="connsiteX1" y="connsiteY1"/>
              </a:cxn>
              <a:cxn ang="0">
                <a:pos x="connsiteX2" y="connsiteY2"/>
              </a:cxn>
              <a:cxn ang="0">
                <a:pos x="connsiteX3" y="connsiteY3"/>
              </a:cxn>
            </a:cxnLst>
            <a:rect l="l" t="t" r="r" b="b"/>
            <a:pathLst>
              <a:path w="5491800" h="5491800">
                <a:moveTo>
                  <a:pt x="0" y="0"/>
                </a:moveTo>
                <a:lnTo>
                  <a:pt x="5491800" y="0"/>
                </a:lnTo>
                <a:lnTo>
                  <a:pt x="5491800" y="5491800"/>
                </a:lnTo>
                <a:lnTo>
                  <a:pt x="0" y="549180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9" name="Picture Placeholder 18">
            <a:extLst>
              <a:ext uri="{FF2B5EF4-FFF2-40B4-BE49-F238E27FC236}">
                <a16:creationId xmlns:a16="http://schemas.microsoft.com/office/drawing/2014/main" id="{C5A71B50-20E7-4CF2-A962-11255131CBE7}"/>
              </a:ext>
            </a:extLst>
          </p:cNvPr>
          <p:cNvSpPr>
            <a:spLocks noGrp="1"/>
          </p:cNvSpPr>
          <p:nvPr>
            <p:ph type="pic" sz="quarter" idx="13"/>
          </p:nvPr>
        </p:nvSpPr>
        <p:spPr>
          <a:xfrm>
            <a:off x="2381732" y="3643230"/>
            <a:ext cx="2746616" cy="2745900"/>
          </a:xfrm>
          <a:custGeom>
            <a:avLst/>
            <a:gdLst>
              <a:gd name="connsiteX0" fmla="*/ 0 w 5491801"/>
              <a:gd name="connsiteY0" fmla="*/ 0 h 5491800"/>
              <a:gd name="connsiteX1" fmla="*/ 5491801 w 5491801"/>
              <a:gd name="connsiteY1" fmla="*/ 0 h 5491800"/>
              <a:gd name="connsiteX2" fmla="*/ 5491801 w 5491801"/>
              <a:gd name="connsiteY2" fmla="*/ 5491800 h 5491800"/>
              <a:gd name="connsiteX3" fmla="*/ 0 w 5491801"/>
              <a:gd name="connsiteY3" fmla="*/ 5491800 h 5491800"/>
            </a:gdLst>
            <a:ahLst/>
            <a:cxnLst>
              <a:cxn ang="0">
                <a:pos x="connsiteX0" y="connsiteY0"/>
              </a:cxn>
              <a:cxn ang="0">
                <a:pos x="connsiteX1" y="connsiteY1"/>
              </a:cxn>
              <a:cxn ang="0">
                <a:pos x="connsiteX2" y="connsiteY2"/>
              </a:cxn>
              <a:cxn ang="0">
                <a:pos x="connsiteX3" y="connsiteY3"/>
              </a:cxn>
            </a:cxnLst>
            <a:rect l="l" t="t" r="r" b="b"/>
            <a:pathLst>
              <a:path w="5491801" h="5491800">
                <a:moveTo>
                  <a:pt x="0" y="0"/>
                </a:moveTo>
                <a:lnTo>
                  <a:pt x="5491801" y="0"/>
                </a:lnTo>
                <a:lnTo>
                  <a:pt x="5491801" y="5491800"/>
                </a:lnTo>
                <a:lnTo>
                  <a:pt x="0" y="549180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0" name="Picture Placeholder 19">
            <a:extLst>
              <a:ext uri="{FF2B5EF4-FFF2-40B4-BE49-F238E27FC236}">
                <a16:creationId xmlns:a16="http://schemas.microsoft.com/office/drawing/2014/main" id="{343C9E00-B7E5-4F46-AA28-76FE4EC16511}"/>
              </a:ext>
            </a:extLst>
          </p:cNvPr>
          <p:cNvSpPr>
            <a:spLocks noGrp="1"/>
          </p:cNvSpPr>
          <p:nvPr>
            <p:ph type="pic" sz="quarter" idx="14"/>
          </p:nvPr>
        </p:nvSpPr>
        <p:spPr>
          <a:xfrm>
            <a:off x="5538310" y="3645977"/>
            <a:ext cx="2746615" cy="2745900"/>
          </a:xfrm>
          <a:custGeom>
            <a:avLst/>
            <a:gdLst>
              <a:gd name="connsiteX0" fmla="*/ 0 w 5491800"/>
              <a:gd name="connsiteY0" fmla="*/ 0 h 5491799"/>
              <a:gd name="connsiteX1" fmla="*/ 5491800 w 5491800"/>
              <a:gd name="connsiteY1" fmla="*/ 0 h 5491799"/>
              <a:gd name="connsiteX2" fmla="*/ 5491800 w 5491800"/>
              <a:gd name="connsiteY2" fmla="*/ 5491799 h 5491799"/>
              <a:gd name="connsiteX3" fmla="*/ 0 w 5491800"/>
              <a:gd name="connsiteY3" fmla="*/ 5491799 h 5491799"/>
            </a:gdLst>
            <a:ahLst/>
            <a:cxnLst>
              <a:cxn ang="0">
                <a:pos x="connsiteX0" y="connsiteY0"/>
              </a:cxn>
              <a:cxn ang="0">
                <a:pos x="connsiteX1" y="connsiteY1"/>
              </a:cxn>
              <a:cxn ang="0">
                <a:pos x="connsiteX2" y="connsiteY2"/>
              </a:cxn>
              <a:cxn ang="0">
                <a:pos x="connsiteX3" y="connsiteY3"/>
              </a:cxn>
            </a:cxnLst>
            <a:rect l="l" t="t" r="r" b="b"/>
            <a:pathLst>
              <a:path w="5491800" h="5491799">
                <a:moveTo>
                  <a:pt x="0" y="0"/>
                </a:moveTo>
                <a:lnTo>
                  <a:pt x="5491800" y="0"/>
                </a:lnTo>
                <a:lnTo>
                  <a:pt x="5491800" y="5491799"/>
                </a:lnTo>
                <a:lnTo>
                  <a:pt x="0" y="5491799"/>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1" name="Picture Placeholder 20">
            <a:extLst>
              <a:ext uri="{FF2B5EF4-FFF2-40B4-BE49-F238E27FC236}">
                <a16:creationId xmlns:a16="http://schemas.microsoft.com/office/drawing/2014/main" id="{B7A7A8DD-C369-4780-9EA2-4A5FABC87D4B}"/>
              </a:ext>
            </a:extLst>
          </p:cNvPr>
          <p:cNvSpPr>
            <a:spLocks noGrp="1"/>
          </p:cNvSpPr>
          <p:nvPr>
            <p:ph type="pic" sz="quarter" idx="15"/>
          </p:nvPr>
        </p:nvSpPr>
        <p:spPr>
          <a:xfrm>
            <a:off x="8689392" y="3648723"/>
            <a:ext cx="2746615" cy="2745900"/>
          </a:xfrm>
          <a:custGeom>
            <a:avLst/>
            <a:gdLst>
              <a:gd name="connsiteX0" fmla="*/ 0 w 5491800"/>
              <a:gd name="connsiteY0" fmla="*/ 0 h 5491799"/>
              <a:gd name="connsiteX1" fmla="*/ 5491800 w 5491800"/>
              <a:gd name="connsiteY1" fmla="*/ 0 h 5491799"/>
              <a:gd name="connsiteX2" fmla="*/ 5491800 w 5491800"/>
              <a:gd name="connsiteY2" fmla="*/ 5491799 h 5491799"/>
              <a:gd name="connsiteX3" fmla="*/ 0 w 5491800"/>
              <a:gd name="connsiteY3" fmla="*/ 5491799 h 5491799"/>
            </a:gdLst>
            <a:ahLst/>
            <a:cxnLst>
              <a:cxn ang="0">
                <a:pos x="connsiteX0" y="connsiteY0"/>
              </a:cxn>
              <a:cxn ang="0">
                <a:pos x="connsiteX1" y="connsiteY1"/>
              </a:cxn>
              <a:cxn ang="0">
                <a:pos x="connsiteX2" y="connsiteY2"/>
              </a:cxn>
              <a:cxn ang="0">
                <a:pos x="connsiteX3" y="connsiteY3"/>
              </a:cxn>
            </a:cxnLst>
            <a:rect l="l" t="t" r="r" b="b"/>
            <a:pathLst>
              <a:path w="5491800" h="5491799">
                <a:moveTo>
                  <a:pt x="0" y="0"/>
                </a:moveTo>
                <a:lnTo>
                  <a:pt x="5491800" y="0"/>
                </a:lnTo>
                <a:lnTo>
                  <a:pt x="5491800" y="5491799"/>
                </a:lnTo>
                <a:lnTo>
                  <a:pt x="0" y="5491799"/>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90381816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Slide 17">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6D96897-A5E8-4D9D-9B82-B9098D31C151}"/>
              </a:ext>
            </a:extLst>
          </p:cNvPr>
          <p:cNvSpPr>
            <a:spLocks noGrp="1"/>
          </p:cNvSpPr>
          <p:nvPr>
            <p:ph type="pic" sz="quarter" idx="10"/>
          </p:nvPr>
        </p:nvSpPr>
        <p:spPr>
          <a:xfrm>
            <a:off x="2626237" y="723678"/>
            <a:ext cx="2650461" cy="2056522"/>
          </a:xfrm>
          <a:custGeom>
            <a:avLst/>
            <a:gdLst>
              <a:gd name="connsiteX0" fmla="*/ 516877 w 5299542"/>
              <a:gd name="connsiteY0" fmla="*/ 0 h 4113044"/>
              <a:gd name="connsiteX1" fmla="*/ 5299542 w 5299542"/>
              <a:gd name="connsiteY1" fmla="*/ 0 h 4113044"/>
              <a:gd name="connsiteX2" fmla="*/ 5299542 w 5299542"/>
              <a:gd name="connsiteY2" fmla="*/ 4113044 h 4113044"/>
              <a:gd name="connsiteX3" fmla="*/ 0 w 5299542"/>
              <a:gd name="connsiteY3" fmla="*/ 4113044 h 4113044"/>
              <a:gd name="connsiteX4" fmla="*/ 0 w 5299542"/>
              <a:gd name="connsiteY4" fmla="*/ 517247 h 4113044"/>
              <a:gd name="connsiteX5" fmla="*/ 516877 w 5299542"/>
              <a:gd name="connsiteY5" fmla="*/ 0 h 411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42" h="4113044">
                <a:moveTo>
                  <a:pt x="516877" y="0"/>
                </a:moveTo>
                <a:lnTo>
                  <a:pt x="5299542" y="0"/>
                </a:lnTo>
                <a:lnTo>
                  <a:pt x="5299542" y="4113044"/>
                </a:lnTo>
                <a:lnTo>
                  <a:pt x="0" y="4113044"/>
                </a:lnTo>
                <a:lnTo>
                  <a:pt x="0" y="517247"/>
                </a:lnTo>
                <a:cubicBezTo>
                  <a:pt x="0" y="231826"/>
                  <a:pt x="231661" y="0"/>
                  <a:pt x="516877"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7" name="Picture Placeholder 16">
            <a:extLst>
              <a:ext uri="{FF2B5EF4-FFF2-40B4-BE49-F238E27FC236}">
                <a16:creationId xmlns:a16="http://schemas.microsoft.com/office/drawing/2014/main" id="{7C221510-9936-41EA-99B5-3A972A0EDA89}"/>
              </a:ext>
            </a:extLst>
          </p:cNvPr>
          <p:cNvSpPr>
            <a:spLocks noGrp="1"/>
          </p:cNvSpPr>
          <p:nvPr>
            <p:ph type="pic" sz="quarter" idx="11"/>
          </p:nvPr>
        </p:nvSpPr>
        <p:spPr>
          <a:xfrm>
            <a:off x="5705890" y="723678"/>
            <a:ext cx="2650463" cy="2056522"/>
          </a:xfrm>
          <a:custGeom>
            <a:avLst/>
            <a:gdLst>
              <a:gd name="connsiteX0" fmla="*/ 518123 w 5299546"/>
              <a:gd name="connsiteY0" fmla="*/ 0 h 4113044"/>
              <a:gd name="connsiteX1" fmla="*/ 5299546 w 5299546"/>
              <a:gd name="connsiteY1" fmla="*/ 0 h 4113044"/>
              <a:gd name="connsiteX2" fmla="*/ 5299546 w 5299546"/>
              <a:gd name="connsiteY2" fmla="*/ 4113044 h 4113044"/>
              <a:gd name="connsiteX3" fmla="*/ 0 w 5299546"/>
              <a:gd name="connsiteY3" fmla="*/ 4113044 h 4113044"/>
              <a:gd name="connsiteX4" fmla="*/ 0 w 5299546"/>
              <a:gd name="connsiteY4" fmla="*/ 517247 h 4113044"/>
              <a:gd name="connsiteX5" fmla="*/ 518123 w 5299546"/>
              <a:gd name="connsiteY5" fmla="*/ 0 h 411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46" h="4113044">
                <a:moveTo>
                  <a:pt x="518123" y="0"/>
                </a:moveTo>
                <a:lnTo>
                  <a:pt x="5299546" y="0"/>
                </a:lnTo>
                <a:lnTo>
                  <a:pt x="5299546" y="4113044"/>
                </a:lnTo>
                <a:lnTo>
                  <a:pt x="0" y="4113044"/>
                </a:lnTo>
                <a:lnTo>
                  <a:pt x="0" y="517247"/>
                </a:lnTo>
                <a:cubicBezTo>
                  <a:pt x="0" y="231826"/>
                  <a:pt x="231661" y="0"/>
                  <a:pt x="518123"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Picture Placeholder 17">
            <a:extLst>
              <a:ext uri="{FF2B5EF4-FFF2-40B4-BE49-F238E27FC236}">
                <a16:creationId xmlns:a16="http://schemas.microsoft.com/office/drawing/2014/main" id="{4D37CDB7-434C-4E5C-A64A-F43AD7D2CE33}"/>
              </a:ext>
            </a:extLst>
          </p:cNvPr>
          <p:cNvSpPr>
            <a:spLocks noGrp="1"/>
          </p:cNvSpPr>
          <p:nvPr>
            <p:ph type="pic" sz="quarter" idx="12"/>
          </p:nvPr>
        </p:nvSpPr>
        <p:spPr>
          <a:xfrm>
            <a:off x="8785546" y="723678"/>
            <a:ext cx="2650462" cy="2056522"/>
          </a:xfrm>
          <a:custGeom>
            <a:avLst/>
            <a:gdLst>
              <a:gd name="connsiteX0" fmla="*/ 516878 w 5299544"/>
              <a:gd name="connsiteY0" fmla="*/ 0 h 4113044"/>
              <a:gd name="connsiteX1" fmla="*/ 5299544 w 5299544"/>
              <a:gd name="connsiteY1" fmla="*/ 0 h 4113044"/>
              <a:gd name="connsiteX2" fmla="*/ 5299544 w 5299544"/>
              <a:gd name="connsiteY2" fmla="*/ 4113044 h 4113044"/>
              <a:gd name="connsiteX3" fmla="*/ 0 w 5299544"/>
              <a:gd name="connsiteY3" fmla="*/ 4113044 h 4113044"/>
              <a:gd name="connsiteX4" fmla="*/ 0 w 5299544"/>
              <a:gd name="connsiteY4" fmla="*/ 517247 h 4113044"/>
              <a:gd name="connsiteX5" fmla="*/ 516878 w 5299544"/>
              <a:gd name="connsiteY5" fmla="*/ 0 h 411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44" h="4113044">
                <a:moveTo>
                  <a:pt x="516878" y="0"/>
                </a:moveTo>
                <a:lnTo>
                  <a:pt x="5299544" y="0"/>
                </a:lnTo>
                <a:lnTo>
                  <a:pt x="5299544" y="4113044"/>
                </a:lnTo>
                <a:lnTo>
                  <a:pt x="0" y="4113044"/>
                </a:lnTo>
                <a:lnTo>
                  <a:pt x="0" y="517247"/>
                </a:lnTo>
                <a:cubicBezTo>
                  <a:pt x="0" y="231826"/>
                  <a:pt x="231662" y="0"/>
                  <a:pt x="516878"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9" name="Picture Placeholder 18">
            <a:extLst>
              <a:ext uri="{FF2B5EF4-FFF2-40B4-BE49-F238E27FC236}">
                <a16:creationId xmlns:a16="http://schemas.microsoft.com/office/drawing/2014/main" id="{D68281B9-EB94-4527-B6B9-1B5E680029E0}"/>
              </a:ext>
            </a:extLst>
          </p:cNvPr>
          <p:cNvSpPr>
            <a:spLocks noGrp="1"/>
          </p:cNvSpPr>
          <p:nvPr>
            <p:ph type="pic" sz="quarter" idx="13"/>
          </p:nvPr>
        </p:nvSpPr>
        <p:spPr>
          <a:xfrm>
            <a:off x="2626237" y="3615765"/>
            <a:ext cx="2650461" cy="2053777"/>
          </a:xfrm>
          <a:custGeom>
            <a:avLst/>
            <a:gdLst>
              <a:gd name="connsiteX0" fmla="*/ 516877 w 5299542"/>
              <a:gd name="connsiteY0" fmla="*/ 0 h 4107553"/>
              <a:gd name="connsiteX1" fmla="*/ 5299542 w 5299542"/>
              <a:gd name="connsiteY1" fmla="*/ 0 h 4107553"/>
              <a:gd name="connsiteX2" fmla="*/ 5299542 w 5299542"/>
              <a:gd name="connsiteY2" fmla="*/ 4107553 h 4107553"/>
              <a:gd name="connsiteX3" fmla="*/ 0 w 5299542"/>
              <a:gd name="connsiteY3" fmla="*/ 4107553 h 4107553"/>
              <a:gd name="connsiteX4" fmla="*/ 0 w 5299542"/>
              <a:gd name="connsiteY4" fmla="*/ 516713 h 4107553"/>
              <a:gd name="connsiteX5" fmla="*/ 516877 w 5299542"/>
              <a:gd name="connsiteY5" fmla="*/ 0 h 410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42" h="4107553">
                <a:moveTo>
                  <a:pt x="516877" y="0"/>
                </a:moveTo>
                <a:lnTo>
                  <a:pt x="5299542" y="0"/>
                </a:lnTo>
                <a:lnTo>
                  <a:pt x="5299542" y="4107553"/>
                </a:lnTo>
                <a:lnTo>
                  <a:pt x="0" y="4107553"/>
                </a:lnTo>
                <a:lnTo>
                  <a:pt x="0" y="516713"/>
                </a:lnTo>
                <a:cubicBezTo>
                  <a:pt x="0" y="230342"/>
                  <a:pt x="231661" y="0"/>
                  <a:pt x="516877"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0" name="Picture Placeholder 19">
            <a:extLst>
              <a:ext uri="{FF2B5EF4-FFF2-40B4-BE49-F238E27FC236}">
                <a16:creationId xmlns:a16="http://schemas.microsoft.com/office/drawing/2014/main" id="{35313F22-F017-4B44-ADD9-D536926F304F}"/>
              </a:ext>
            </a:extLst>
          </p:cNvPr>
          <p:cNvSpPr>
            <a:spLocks noGrp="1"/>
          </p:cNvSpPr>
          <p:nvPr>
            <p:ph type="pic" sz="quarter" idx="14"/>
          </p:nvPr>
        </p:nvSpPr>
        <p:spPr>
          <a:xfrm>
            <a:off x="5705890" y="3615765"/>
            <a:ext cx="2650463" cy="2056523"/>
          </a:xfrm>
          <a:custGeom>
            <a:avLst/>
            <a:gdLst>
              <a:gd name="connsiteX0" fmla="*/ 518123 w 5299546"/>
              <a:gd name="connsiteY0" fmla="*/ 0 h 4113045"/>
              <a:gd name="connsiteX1" fmla="*/ 5299546 w 5299546"/>
              <a:gd name="connsiteY1" fmla="*/ 0 h 4113045"/>
              <a:gd name="connsiteX2" fmla="*/ 5299546 w 5299546"/>
              <a:gd name="connsiteY2" fmla="*/ 4113045 h 4113045"/>
              <a:gd name="connsiteX3" fmla="*/ 0 w 5299546"/>
              <a:gd name="connsiteY3" fmla="*/ 4113045 h 4113045"/>
              <a:gd name="connsiteX4" fmla="*/ 0 w 5299546"/>
              <a:gd name="connsiteY4" fmla="*/ 518493 h 4113045"/>
              <a:gd name="connsiteX5" fmla="*/ 518123 w 5299546"/>
              <a:gd name="connsiteY5" fmla="*/ 0 h 411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46" h="4113045">
                <a:moveTo>
                  <a:pt x="518123" y="0"/>
                </a:moveTo>
                <a:lnTo>
                  <a:pt x="5299546" y="0"/>
                </a:lnTo>
                <a:lnTo>
                  <a:pt x="5299546" y="4113045"/>
                </a:lnTo>
                <a:lnTo>
                  <a:pt x="0" y="4113045"/>
                </a:lnTo>
                <a:lnTo>
                  <a:pt x="0" y="518493"/>
                </a:lnTo>
                <a:cubicBezTo>
                  <a:pt x="0" y="231826"/>
                  <a:pt x="231661" y="0"/>
                  <a:pt x="518123"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1" name="Picture Placeholder 20">
            <a:extLst>
              <a:ext uri="{FF2B5EF4-FFF2-40B4-BE49-F238E27FC236}">
                <a16:creationId xmlns:a16="http://schemas.microsoft.com/office/drawing/2014/main" id="{CF686B3A-BDC9-4904-8A71-5443D4BEDB5F}"/>
              </a:ext>
            </a:extLst>
          </p:cNvPr>
          <p:cNvSpPr>
            <a:spLocks noGrp="1"/>
          </p:cNvSpPr>
          <p:nvPr>
            <p:ph type="pic" sz="quarter" idx="15"/>
          </p:nvPr>
        </p:nvSpPr>
        <p:spPr>
          <a:xfrm>
            <a:off x="8785546" y="3615765"/>
            <a:ext cx="2650462" cy="2053777"/>
          </a:xfrm>
          <a:custGeom>
            <a:avLst/>
            <a:gdLst>
              <a:gd name="connsiteX0" fmla="*/ 516878 w 5299544"/>
              <a:gd name="connsiteY0" fmla="*/ 0 h 4107553"/>
              <a:gd name="connsiteX1" fmla="*/ 5299544 w 5299544"/>
              <a:gd name="connsiteY1" fmla="*/ 0 h 4107553"/>
              <a:gd name="connsiteX2" fmla="*/ 5299544 w 5299544"/>
              <a:gd name="connsiteY2" fmla="*/ 4107553 h 4107553"/>
              <a:gd name="connsiteX3" fmla="*/ 0 w 5299544"/>
              <a:gd name="connsiteY3" fmla="*/ 4107553 h 4107553"/>
              <a:gd name="connsiteX4" fmla="*/ 0 w 5299544"/>
              <a:gd name="connsiteY4" fmla="*/ 516713 h 4107553"/>
              <a:gd name="connsiteX5" fmla="*/ 516878 w 5299544"/>
              <a:gd name="connsiteY5" fmla="*/ 0 h 410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44" h="4107553">
                <a:moveTo>
                  <a:pt x="516878" y="0"/>
                </a:moveTo>
                <a:lnTo>
                  <a:pt x="5299544" y="0"/>
                </a:lnTo>
                <a:lnTo>
                  <a:pt x="5299544" y="4107553"/>
                </a:lnTo>
                <a:lnTo>
                  <a:pt x="0" y="4107553"/>
                </a:lnTo>
                <a:lnTo>
                  <a:pt x="0" y="516713"/>
                </a:lnTo>
                <a:cubicBezTo>
                  <a:pt x="0" y="230342"/>
                  <a:pt x="231662" y="0"/>
                  <a:pt x="516878"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553641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Slide 18">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A89EC64-C341-4E4B-BDF9-8B29E80033D5}"/>
              </a:ext>
            </a:extLst>
          </p:cNvPr>
          <p:cNvSpPr>
            <a:spLocks noGrp="1"/>
          </p:cNvSpPr>
          <p:nvPr>
            <p:ph type="pic" sz="quarter" idx="10"/>
          </p:nvPr>
        </p:nvSpPr>
        <p:spPr>
          <a:xfrm>
            <a:off x="1046574" y="3519638"/>
            <a:ext cx="2197168" cy="2199340"/>
          </a:xfrm>
          <a:custGeom>
            <a:avLst/>
            <a:gdLst>
              <a:gd name="connsiteX0" fmla="*/ 2195351 w 4393192"/>
              <a:gd name="connsiteY0" fmla="*/ 0 h 4398680"/>
              <a:gd name="connsiteX1" fmla="*/ 4393192 w 4393192"/>
              <a:gd name="connsiteY1" fmla="*/ 2199964 h 4398680"/>
              <a:gd name="connsiteX2" fmla="*/ 2195351 w 4393192"/>
              <a:gd name="connsiteY2" fmla="*/ 4398680 h 4398680"/>
              <a:gd name="connsiteX3" fmla="*/ 0 w 4393192"/>
              <a:gd name="connsiteY3" fmla="*/ 2199964 h 4398680"/>
              <a:gd name="connsiteX4" fmla="*/ 2195351 w 4393192"/>
              <a:gd name="connsiteY4" fmla="*/ 0 h 43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3192" h="4398680">
                <a:moveTo>
                  <a:pt x="2195351" y="0"/>
                </a:moveTo>
                <a:cubicBezTo>
                  <a:pt x="3409456" y="0"/>
                  <a:pt x="4393192" y="984686"/>
                  <a:pt x="4393192" y="2199964"/>
                </a:cubicBezTo>
                <a:cubicBezTo>
                  <a:pt x="4393192" y="3413994"/>
                  <a:pt x="3409456" y="4398680"/>
                  <a:pt x="2195351" y="4398680"/>
                </a:cubicBezTo>
                <a:cubicBezTo>
                  <a:pt x="982491" y="4398680"/>
                  <a:pt x="0" y="3413994"/>
                  <a:pt x="0" y="2199964"/>
                </a:cubicBezTo>
                <a:cubicBezTo>
                  <a:pt x="0" y="984686"/>
                  <a:pt x="982491" y="0"/>
                  <a:pt x="2195351"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3" name="Picture Placeholder 12">
            <a:extLst>
              <a:ext uri="{FF2B5EF4-FFF2-40B4-BE49-F238E27FC236}">
                <a16:creationId xmlns:a16="http://schemas.microsoft.com/office/drawing/2014/main" id="{0BF45622-5DBE-4458-B0A5-361A89EEF015}"/>
              </a:ext>
            </a:extLst>
          </p:cNvPr>
          <p:cNvSpPr>
            <a:spLocks noGrp="1"/>
          </p:cNvSpPr>
          <p:nvPr>
            <p:ph type="pic" sz="quarter" idx="11"/>
          </p:nvPr>
        </p:nvSpPr>
        <p:spPr>
          <a:xfrm>
            <a:off x="3681177" y="3519638"/>
            <a:ext cx="2197168" cy="2199340"/>
          </a:xfrm>
          <a:custGeom>
            <a:avLst/>
            <a:gdLst>
              <a:gd name="connsiteX0" fmla="*/ 2196596 w 4393192"/>
              <a:gd name="connsiteY0" fmla="*/ 0 h 4398680"/>
              <a:gd name="connsiteX1" fmla="*/ 4393192 w 4393192"/>
              <a:gd name="connsiteY1" fmla="*/ 2199964 h 4398680"/>
              <a:gd name="connsiteX2" fmla="*/ 2196596 w 4393192"/>
              <a:gd name="connsiteY2" fmla="*/ 4398680 h 4398680"/>
              <a:gd name="connsiteX3" fmla="*/ 0 w 4393192"/>
              <a:gd name="connsiteY3" fmla="*/ 2199964 h 4398680"/>
              <a:gd name="connsiteX4" fmla="*/ 2196596 w 4393192"/>
              <a:gd name="connsiteY4" fmla="*/ 0 h 43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3192" h="4398680">
                <a:moveTo>
                  <a:pt x="2196596" y="0"/>
                </a:moveTo>
                <a:cubicBezTo>
                  <a:pt x="3409456" y="0"/>
                  <a:pt x="4393192" y="984686"/>
                  <a:pt x="4393192" y="2199964"/>
                </a:cubicBezTo>
                <a:cubicBezTo>
                  <a:pt x="4393192" y="3413994"/>
                  <a:pt x="3409456" y="4398680"/>
                  <a:pt x="2196596" y="4398680"/>
                </a:cubicBezTo>
                <a:cubicBezTo>
                  <a:pt x="983736" y="4398680"/>
                  <a:pt x="0" y="3413994"/>
                  <a:pt x="0" y="2199964"/>
                </a:cubicBezTo>
                <a:cubicBezTo>
                  <a:pt x="0" y="984686"/>
                  <a:pt x="983736" y="0"/>
                  <a:pt x="219659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4" name="Picture Placeholder 13">
            <a:extLst>
              <a:ext uri="{FF2B5EF4-FFF2-40B4-BE49-F238E27FC236}">
                <a16:creationId xmlns:a16="http://schemas.microsoft.com/office/drawing/2014/main" id="{DE199074-9C06-4293-9D51-C98F9A9199A5}"/>
              </a:ext>
            </a:extLst>
          </p:cNvPr>
          <p:cNvSpPr>
            <a:spLocks noGrp="1"/>
          </p:cNvSpPr>
          <p:nvPr>
            <p:ph type="pic" sz="quarter" idx="12"/>
          </p:nvPr>
        </p:nvSpPr>
        <p:spPr>
          <a:xfrm>
            <a:off x="6318526" y="3519638"/>
            <a:ext cx="2199914" cy="2199340"/>
          </a:xfrm>
          <a:custGeom>
            <a:avLst/>
            <a:gdLst>
              <a:gd name="connsiteX0" fmla="*/ 2199964 w 4398682"/>
              <a:gd name="connsiteY0" fmla="*/ 0 h 4398680"/>
              <a:gd name="connsiteX1" fmla="*/ 4398682 w 4398682"/>
              <a:gd name="connsiteY1" fmla="*/ 2199964 h 4398680"/>
              <a:gd name="connsiteX2" fmla="*/ 2199964 w 4398682"/>
              <a:gd name="connsiteY2" fmla="*/ 4398680 h 4398680"/>
              <a:gd name="connsiteX3" fmla="*/ 0 w 4398682"/>
              <a:gd name="connsiteY3" fmla="*/ 2199964 h 4398680"/>
              <a:gd name="connsiteX4" fmla="*/ 2199964 w 4398682"/>
              <a:gd name="connsiteY4" fmla="*/ 0 h 43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82" h="4398680">
                <a:moveTo>
                  <a:pt x="2199964" y="0"/>
                </a:moveTo>
                <a:cubicBezTo>
                  <a:pt x="3413995" y="0"/>
                  <a:pt x="4398682" y="984686"/>
                  <a:pt x="4398682" y="2199964"/>
                </a:cubicBezTo>
                <a:cubicBezTo>
                  <a:pt x="4398682" y="3413994"/>
                  <a:pt x="3413995" y="4398680"/>
                  <a:pt x="2199964" y="4398680"/>
                </a:cubicBezTo>
                <a:cubicBezTo>
                  <a:pt x="984686" y="4398680"/>
                  <a:pt x="0" y="3413994"/>
                  <a:pt x="0" y="2199964"/>
                </a:cubicBezTo>
                <a:cubicBezTo>
                  <a:pt x="0" y="984686"/>
                  <a:pt x="984686" y="0"/>
                  <a:pt x="2199964"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4BAEEADA-4CC8-4487-A70B-1157C15B4FBB}"/>
              </a:ext>
            </a:extLst>
          </p:cNvPr>
          <p:cNvSpPr>
            <a:spLocks noGrp="1"/>
          </p:cNvSpPr>
          <p:nvPr>
            <p:ph type="pic" sz="quarter" idx="13"/>
          </p:nvPr>
        </p:nvSpPr>
        <p:spPr>
          <a:xfrm>
            <a:off x="8953126" y="3519638"/>
            <a:ext cx="2199916" cy="2199340"/>
          </a:xfrm>
          <a:custGeom>
            <a:avLst/>
            <a:gdLst>
              <a:gd name="connsiteX0" fmla="*/ 2199966 w 4398686"/>
              <a:gd name="connsiteY0" fmla="*/ 0 h 4398680"/>
              <a:gd name="connsiteX1" fmla="*/ 4398686 w 4398686"/>
              <a:gd name="connsiteY1" fmla="*/ 2199964 h 4398680"/>
              <a:gd name="connsiteX2" fmla="*/ 2199966 w 4398686"/>
              <a:gd name="connsiteY2" fmla="*/ 4398680 h 4398680"/>
              <a:gd name="connsiteX3" fmla="*/ 0 w 4398686"/>
              <a:gd name="connsiteY3" fmla="*/ 2199964 h 4398680"/>
              <a:gd name="connsiteX4" fmla="*/ 2199966 w 4398686"/>
              <a:gd name="connsiteY4" fmla="*/ 0 h 43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86" h="4398680">
                <a:moveTo>
                  <a:pt x="2199966" y="0"/>
                </a:moveTo>
                <a:cubicBezTo>
                  <a:pt x="3415244" y="0"/>
                  <a:pt x="4398686" y="984686"/>
                  <a:pt x="4398686" y="2199964"/>
                </a:cubicBezTo>
                <a:cubicBezTo>
                  <a:pt x="4398686" y="3413994"/>
                  <a:pt x="3415244" y="4398680"/>
                  <a:pt x="2199966" y="4398680"/>
                </a:cubicBezTo>
                <a:cubicBezTo>
                  <a:pt x="984688" y="4398680"/>
                  <a:pt x="0" y="3413994"/>
                  <a:pt x="0" y="2199964"/>
                </a:cubicBezTo>
                <a:cubicBezTo>
                  <a:pt x="0" y="984686"/>
                  <a:pt x="984688" y="0"/>
                  <a:pt x="219996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77309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Slide 19">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56B9DAC-9223-4E0B-B28A-74D6B4C8956C}"/>
              </a:ext>
            </a:extLst>
          </p:cNvPr>
          <p:cNvSpPr>
            <a:spLocks noGrp="1"/>
          </p:cNvSpPr>
          <p:nvPr>
            <p:ph type="pic" sz="quarter" idx="10"/>
          </p:nvPr>
        </p:nvSpPr>
        <p:spPr>
          <a:xfrm>
            <a:off x="3832274" y="1868977"/>
            <a:ext cx="1842775" cy="1842295"/>
          </a:xfrm>
          <a:custGeom>
            <a:avLst/>
            <a:gdLst>
              <a:gd name="connsiteX0" fmla="*/ 1842295 w 3684590"/>
              <a:gd name="connsiteY0" fmla="*/ 0 h 3684590"/>
              <a:gd name="connsiteX1" fmla="*/ 3684590 w 3684590"/>
              <a:gd name="connsiteY1" fmla="*/ 1844164 h 3684590"/>
              <a:gd name="connsiteX2" fmla="*/ 1842295 w 3684590"/>
              <a:gd name="connsiteY2" fmla="*/ 3684590 h 3684590"/>
              <a:gd name="connsiteX3" fmla="*/ 0 w 3684590"/>
              <a:gd name="connsiteY3" fmla="*/ 1844164 h 3684590"/>
              <a:gd name="connsiteX4" fmla="*/ 1842295 w 3684590"/>
              <a:gd name="connsiteY4" fmla="*/ 0 h 368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590" h="3684590">
                <a:moveTo>
                  <a:pt x="1842295" y="0"/>
                </a:moveTo>
                <a:cubicBezTo>
                  <a:pt x="2859980" y="0"/>
                  <a:pt x="3684590" y="826136"/>
                  <a:pt x="3684590" y="1844164"/>
                </a:cubicBezTo>
                <a:cubicBezTo>
                  <a:pt x="3684590" y="2860947"/>
                  <a:pt x="2859980" y="3684590"/>
                  <a:pt x="1842295" y="3684590"/>
                </a:cubicBezTo>
                <a:cubicBezTo>
                  <a:pt x="824611" y="3684590"/>
                  <a:pt x="0" y="2860947"/>
                  <a:pt x="0" y="1844164"/>
                </a:cubicBezTo>
                <a:cubicBezTo>
                  <a:pt x="0" y="826136"/>
                  <a:pt x="824611" y="0"/>
                  <a:pt x="1842295"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3" name="Picture Placeholder 12">
            <a:extLst>
              <a:ext uri="{FF2B5EF4-FFF2-40B4-BE49-F238E27FC236}">
                <a16:creationId xmlns:a16="http://schemas.microsoft.com/office/drawing/2014/main" id="{360530B7-5F49-475F-A8BB-0D0A66656B65}"/>
              </a:ext>
            </a:extLst>
          </p:cNvPr>
          <p:cNvSpPr>
            <a:spLocks noGrp="1"/>
          </p:cNvSpPr>
          <p:nvPr>
            <p:ph type="pic" sz="quarter" idx="11"/>
          </p:nvPr>
        </p:nvSpPr>
        <p:spPr>
          <a:xfrm>
            <a:off x="958663" y="4549583"/>
            <a:ext cx="1444425" cy="1444049"/>
          </a:xfrm>
          <a:custGeom>
            <a:avLst/>
            <a:gdLst>
              <a:gd name="connsiteX0" fmla="*/ 1443426 w 2888097"/>
              <a:gd name="connsiteY0" fmla="*/ 0 h 2888097"/>
              <a:gd name="connsiteX1" fmla="*/ 2888097 w 2888097"/>
              <a:gd name="connsiteY1" fmla="*/ 1444049 h 2888097"/>
              <a:gd name="connsiteX2" fmla="*/ 1443426 w 2888097"/>
              <a:gd name="connsiteY2" fmla="*/ 2888097 h 2888097"/>
              <a:gd name="connsiteX3" fmla="*/ 0 w 2888097"/>
              <a:gd name="connsiteY3" fmla="*/ 1444049 h 2888097"/>
              <a:gd name="connsiteX4" fmla="*/ 1443426 w 2888097"/>
              <a:gd name="connsiteY4" fmla="*/ 0 h 288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097" h="2888097">
                <a:moveTo>
                  <a:pt x="1443426" y="0"/>
                </a:moveTo>
                <a:cubicBezTo>
                  <a:pt x="2241731" y="0"/>
                  <a:pt x="2888097" y="646087"/>
                  <a:pt x="2888097" y="1444049"/>
                </a:cubicBezTo>
                <a:cubicBezTo>
                  <a:pt x="2888097" y="2242010"/>
                  <a:pt x="2241731" y="2888097"/>
                  <a:pt x="1443426" y="2888097"/>
                </a:cubicBezTo>
                <a:cubicBezTo>
                  <a:pt x="646366" y="2888097"/>
                  <a:pt x="0" y="2242010"/>
                  <a:pt x="0" y="1444049"/>
                </a:cubicBezTo>
                <a:cubicBezTo>
                  <a:pt x="0" y="646087"/>
                  <a:pt x="646366" y="0"/>
                  <a:pt x="144342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4" name="Picture Placeholder 13">
            <a:extLst>
              <a:ext uri="{FF2B5EF4-FFF2-40B4-BE49-F238E27FC236}">
                <a16:creationId xmlns:a16="http://schemas.microsoft.com/office/drawing/2014/main" id="{1DE7EBA0-9194-4405-A98F-BA48371BDE5A}"/>
              </a:ext>
            </a:extLst>
          </p:cNvPr>
          <p:cNvSpPr>
            <a:spLocks noGrp="1"/>
          </p:cNvSpPr>
          <p:nvPr>
            <p:ph type="pic" sz="quarter" idx="12"/>
          </p:nvPr>
        </p:nvSpPr>
        <p:spPr>
          <a:xfrm>
            <a:off x="4532821" y="4549583"/>
            <a:ext cx="1444425" cy="1444049"/>
          </a:xfrm>
          <a:custGeom>
            <a:avLst/>
            <a:gdLst>
              <a:gd name="connsiteX0" fmla="*/ 1444049 w 2888097"/>
              <a:gd name="connsiteY0" fmla="*/ 0 h 2888097"/>
              <a:gd name="connsiteX1" fmla="*/ 2888097 w 2888097"/>
              <a:gd name="connsiteY1" fmla="*/ 1444049 h 2888097"/>
              <a:gd name="connsiteX2" fmla="*/ 1444049 w 2888097"/>
              <a:gd name="connsiteY2" fmla="*/ 2888097 h 2888097"/>
              <a:gd name="connsiteX3" fmla="*/ 0 w 2888097"/>
              <a:gd name="connsiteY3" fmla="*/ 1444049 h 2888097"/>
              <a:gd name="connsiteX4" fmla="*/ 1444049 w 2888097"/>
              <a:gd name="connsiteY4" fmla="*/ 0 h 288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097" h="2888097">
                <a:moveTo>
                  <a:pt x="1444049" y="0"/>
                </a:moveTo>
                <a:cubicBezTo>
                  <a:pt x="2242010" y="0"/>
                  <a:pt x="2888097" y="646087"/>
                  <a:pt x="2888097" y="1444049"/>
                </a:cubicBezTo>
                <a:cubicBezTo>
                  <a:pt x="2888097" y="2242010"/>
                  <a:pt x="2242010" y="2888097"/>
                  <a:pt x="1444049" y="2888097"/>
                </a:cubicBezTo>
                <a:cubicBezTo>
                  <a:pt x="646087" y="2888097"/>
                  <a:pt x="0" y="2242010"/>
                  <a:pt x="0" y="1444049"/>
                </a:cubicBezTo>
                <a:cubicBezTo>
                  <a:pt x="0" y="646087"/>
                  <a:pt x="646087" y="0"/>
                  <a:pt x="1444049"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50B4C61D-199B-4BBB-85F8-D89BE8141182}"/>
              </a:ext>
            </a:extLst>
          </p:cNvPr>
          <p:cNvSpPr>
            <a:spLocks noGrp="1"/>
          </p:cNvSpPr>
          <p:nvPr>
            <p:ph type="pic" sz="quarter" idx="13"/>
          </p:nvPr>
        </p:nvSpPr>
        <p:spPr>
          <a:xfrm>
            <a:off x="8106978" y="4549583"/>
            <a:ext cx="1444425" cy="1444049"/>
          </a:xfrm>
          <a:custGeom>
            <a:avLst/>
            <a:gdLst>
              <a:gd name="connsiteX0" fmla="*/ 1444048 w 2888098"/>
              <a:gd name="connsiteY0" fmla="*/ 0 h 2888097"/>
              <a:gd name="connsiteX1" fmla="*/ 2888098 w 2888098"/>
              <a:gd name="connsiteY1" fmla="*/ 1444049 h 2888097"/>
              <a:gd name="connsiteX2" fmla="*/ 1444048 w 2888098"/>
              <a:gd name="connsiteY2" fmla="*/ 2888097 h 2888097"/>
              <a:gd name="connsiteX3" fmla="*/ 0 w 2888098"/>
              <a:gd name="connsiteY3" fmla="*/ 1444049 h 2888097"/>
              <a:gd name="connsiteX4" fmla="*/ 1444048 w 2888098"/>
              <a:gd name="connsiteY4" fmla="*/ 0 h 288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098" h="2888097">
                <a:moveTo>
                  <a:pt x="1444048" y="0"/>
                </a:moveTo>
                <a:cubicBezTo>
                  <a:pt x="2240766" y="0"/>
                  <a:pt x="2888098" y="646087"/>
                  <a:pt x="2888098" y="1444049"/>
                </a:cubicBezTo>
                <a:cubicBezTo>
                  <a:pt x="2888098" y="2242010"/>
                  <a:pt x="2240766" y="2888097"/>
                  <a:pt x="1444048" y="2888097"/>
                </a:cubicBezTo>
                <a:cubicBezTo>
                  <a:pt x="646088" y="2888097"/>
                  <a:pt x="0" y="2242010"/>
                  <a:pt x="0" y="1444049"/>
                </a:cubicBezTo>
                <a:cubicBezTo>
                  <a:pt x="0" y="646087"/>
                  <a:pt x="646088" y="0"/>
                  <a:pt x="1444048"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752123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20">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C1740E1-2FEB-4146-B065-D85DB316E217}"/>
              </a:ext>
            </a:extLst>
          </p:cNvPr>
          <p:cNvSpPr>
            <a:spLocks noGrp="1"/>
          </p:cNvSpPr>
          <p:nvPr>
            <p:ph type="pic" sz="quarter" idx="10"/>
          </p:nvPr>
        </p:nvSpPr>
        <p:spPr>
          <a:xfrm>
            <a:off x="1079540" y="2184827"/>
            <a:ext cx="1823544" cy="1578628"/>
          </a:xfrm>
          <a:custGeom>
            <a:avLst/>
            <a:gdLst>
              <a:gd name="connsiteX0" fmla="*/ 911535 w 3646138"/>
              <a:gd name="connsiteY0" fmla="*/ 0 h 3157255"/>
              <a:gd name="connsiteX1" fmla="*/ 2734603 w 3646138"/>
              <a:gd name="connsiteY1" fmla="*/ 0 h 3157255"/>
              <a:gd name="connsiteX2" fmla="*/ 3646138 w 3646138"/>
              <a:gd name="connsiteY2" fmla="*/ 1579250 h 3157255"/>
              <a:gd name="connsiteX3" fmla="*/ 2734603 w 3646138"/>
              <a:gd name="connsiteY3" fmla="*/ 3157255 h 3157255"/>
              <a:gd name="connsiteX4" fmla="*/ 911535 w 3646138"/>
              <a:gd name="connsiteY4" fmla="*/ 3157255 h 3157255"/>
              <a:gd name="connsiteX5" fmla="*/ 0 w 3646138"/>
              <a:gd name="connsiteY5" fmla="*/ 1579250 h 315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6138" h="3157255">
                <a:moveTo>
                  <a:pt x="911535" y="0"/>
                </a:moveTo>
                <a:lnTo>
                  <a:pt x="2734603" y="0"/>
                </a:lnTo>
                <a:lnTo>
                  <a:pt x="3646138" y="1579250"/>
                </a:lnTo>
                <a:lnTo>
                  <a:pt x="2734603" y="3157255"/>
                </a:lnTo>
                <a:lnTo>
                  <a:pt x="911535" y="3157255"/>
                </a:lnTo>
                <a:lnTo>
                  <a:pt x="0" y="157925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3" name="Picture Placeholder 12">
            <a:extLst>
              <a:ext uri="{FF2B5EF4-FFF2-40B4-BE49-F238E27FC236}">
                <a16:creationId xmlns:a16="http://schemas.microsoft.com/office/drawing/2014/main" id="{449A9626-2F06-4E7E-8D75-751939D49D96}"/>
              </a:ext>
            </a:extLst>
          </p:cNvPr>
          <p:cNvSpPr>
            <a:spLocks noGrp="1"/>
          </p:cNvSpPr>
          <p:nvPr>
            <p:ph type="pic" sz="quarter" idx="11"/>
          </p:nvPr>
        </p:nvSpPr>
        <p:spPr>
          <a:xfrm>
            <a:off x="3815790" y="2184827"/>
            <a:ext cx="1823544" cy="1578628"/>
          </a:xfrm>
          <a:custGeom>
            <a:avLst/>
            <a:gdLst>
              <a:gd name="connsiteX0" fmla="*/ 911534 w 3646138"/>
              <a:gd name="connsiteY0" fmla="*/ 0 h 3157255"/>
              <a:gd name="connsiteX1" fmla="*/ 2734603 w 3646138"/>
              <a:gd name="connsiteY1" fmla="*/ 0 h 3157255"/>
              <a:gd name="connsiteX2" fmla="*/ 3646138 w 3646138"/>
              <a:gd name="connsiteY2" fmla="*/ 1579250 h 3157255"/>
              <a:gd name="connsiteX3" fmla="*/ 2734603 w 3646138"/>
              <a:gd name="connsiteY3" fmla="*/ 3157255 h 3157255"/>
              <a:gd name="connsiteX4" fmla="*/ 911534 w 3646138"/>
              <a:gd name="connsiteY4" fmla="*/ 3157255 h 3157255"/>
              <a:gd name="connsiteX5" fmla="*/ 0 w 3646138"/>
              <a:gd name="connsiteY5" fmla="*/ 1579250 h 315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6138" h="3157255">
                <a:moveTo>
                  <a:pt x="911534" y="0"/>
                </a:moveTo>
                <a:lnTo>
                  <a:pt x="2734603" y="0"/>
                </a:lnTo>
                <a:lnTo>
                  <a:pt x="3646138" y="1579250"/>
                </a:lnTo>
                <a:lnTo>
                  <a:pt x="2734603" y="3157255"/>
                </a:lnTo>
                <a:lnTo>
                  <a:pt x="911534" y="3157255"/>
                </a:lnTo>
                <a:lnTo>
                  <a:pt x="0" y="157925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4" name="Picture Placeholder 13">
            <a:extLst>
              <a:ext uri="{FF2B5EF4-FFF2-40B4-BE49-F238E27FC236}">
                <a16:creationId xmlns:a16="http://schemas.microsoft.com/office/drawing/2014/main" id="{1677B29F-D533-4956-8E69-7FABA68B138A}"/>
              </a:ext>
            </a:extLst>
          </p:cNvPr>
          <p:cNvSpPr>
            <a:spLocks noGrp="1"/>
          </p:cNvSpPr>
          <p:nvPr>
            <p:ph type="pic" sz="quarter" idx="12"/>
          </p:nvPr>
        </p:nvSpPr>
        <p:spPr>
          <a:xfrm>
            <a:off x="6552040" y="2184827"/>
            <a:ext cx="1823544" cy="1578628"/>
          </a:xfrm>
          <a:custGeom>
            <a:avLst/>
            <a:gdLst>
              <a:gd name="connsiteX0" fmla="*/ 911534 w 3646138"/>
              <a:gd name="connsiteY0" fmla="*/ 0 h 3157255"/>
              <a:gd name="connsiteX1" fmla="*/ 2734603 w 3646138"/>
              <a:gd name="connsiteY1" fmla="*/ 0 h 3157255"/>
              <a:gd name="connsiteX2" fmla="*/ 3646138 w 3646138"/>
              <a:gd name="connsiteY2" fmla="*/ 1579250 h 3157255"/>
              <a:gd name="connsiteX3" fmla="*/ 2734603 w 3646138"/>
              <a:gd name="connsiteY3" fmla="*/ 3157255 h 3157255"/>
              <a:gd name="connsiteX4" fmla="*/ 911534 w 3646138"/>
              <a:gd name="connsiteY4" fmla="*/ 3157255 h 3157255"/>
              <a:gd name="connsiteX5" fmla="*/ 0 w 3646138"/>
              <a:gd name="connsiteY5" fmla="*/ 1579250 h 315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6138" h="3157255">
                <a:moveTo>
                  <a:pt x="911534" y="0"/>
                </a:moveTo>
                <a:lnTo>
                  <a:pt x="2734603" y="0"/>
                </a:lnTo>
                <a:lnTo>
                  <a:pt x="3646138" y="1579250"/>
                </a:lnTo>
                <a:lnTo>
                  <a:pt x="2734603" y="3157255"/>
                </a:lnTo>
                <a:lnTo>
                  <a:pt x="911534" y="3157255"/>
                </a:lnTo>
                <a:lnTo>
                  <a:pt x="0" y="157925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5" name="Picture Placeholder 14">
            <a:extLst>
              <a:ext uri="{FF2B5EF4-FFF2-40B4-BE49-F238E27FC236}">
                <a16:creationId xmlns:a16="http://schemas.microsoft.com/office/drawing/2014/main" id="{7A735726-05AE-4644-8339-96E2CA5D93CF}"/>
              </a:ext>
            </a:extLst>
          </p:cNvPr>
          <p:cNvSpPr>
            <a:spLocks noGrp="1"/>
          </p:cNvSpPr>
          <p:nvPr>
            <p:ph type="pic" sz="quarter" idx="13"/>
          </p:nvPr>
        </p:nvSpPr>
        <p:spPr>
          <a:xfrm>
            <a:off x="9288290" y="2184827"/>
            <a:ext cx="1823544" cy="1578628"/>
          </a:xfrm>
          <a:custGeom>
            <a:avLst/>
            <a:gdLst>
              <a:gd name="connsiteX0" fmla="*/ 911534 w 3646138"/>
              <a:gd name="connsiteY0" fmla="*/ 0 h 3157255"/>
              <a:gd name="connsiteX1" fmla="*/ 2735848 w 3646138"/>
              <a:gd name="connsiteY1" fmla="*/ 0 h 3157255"/>
              <a:gd name="connsiteX2" fmla="*/ 3646138 w 3646138"/>
              <a:gd name="connsiteY2" fmla="*/ 1579250 h 3157255"/>
              <a:gd name="connsiteX3" fmla="*/ 2735848 w 3646138"/>
              <a:gd name="connsiteY3" fmla="*/ 3157255 h 3157255"/>
              <a:gd name="connsiteX4" fmla="*/ 911534 w 3646138"/>
              <a:gd name="connsiteY4" fmla="*/ 3157255 h 3157255"/>
              <a:gd name="connsiteX5" fmla="*/ 0 w 3646138"/>
              <a:gd name="connsiteY5" fmla="*/ 1579250 h 315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6138" h="3157255">
                <a:moveTo>
                  <a:pt x="911534" y="0"/>
                </a:moveTo>
                <a:lnTo>
                  <a:pt x="2735848" y="0"/>
                </a:lnTo>
                <a:lnTo>
                  <a:pt x="3646138" y="1579250"/>
                </a:lnTo>
                <a:lnTo>
                  <a:pt x="2735848" y="3157255"/>
                </a:lnTo>
                <a:lnTo>
                  <a:pt x="911534" y="3157255"/>
                </a:lnTo>
                <a:lnTo>
                  <a:pt x="0" y="1579250"/>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81484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C906A-34DC-2E44-AF6F-15D17022454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91DB57B9-A063-DC47-BFDD-0A406060D3FF}"/>
              </a:ext>
            </a:extLst>
          </p:cNvPr>
          <p:cNvSpPr>
            <a:spLocks noGrp="1"/>
          </p:cNvSpPr>
          <p:nvPr>
            <p:ph type="body" sz="quarter" idx="10"/>
          </p:nvPr>
        </p:nvSpPr>
        <p:spPr>
          <a:xfrm>
            <a:off x="5188226" y="2226366"/>
            <a:ext cx="6549886" cy="3389243"/>
          </a:xfrm>
          <a:prstGeom prst="rect">
            <a:avLst/>
          </a:prstGeom>
        </p:spPr>
        <p:txBody>
          <a:bodyPr/>
          <a:lstStyle>
            <a:lvl1pPr marL="0" indent="0">
              <a:buFontTx/>
              <a:buNone/>
              <a:defRPr b="0" i="0">
                <a:solidFill>
                  <a:srgbClr val="003DA5"/>
                </a:solidFill>
                <a:latin typeface="Fira Sans" panose="020B0503050000020004" pitchFamily="34" charset="0"/>
                <a:ea typeface="Fira Sans" panose="020B0503050000020004" pitchFamily="34" charset="0"/>
              </a:defRPr>
            </a:lvl1pPr>
            <a:lvl2pPr marL="457200" indent="0">
              <a:buFontTx/>
              <a:buNone/>
              <a:defRPr b="0" i="0">
                <a:solidFill>
                  <a:srgbClr val="003DA5"/>
                </a:solidFill>
                <a:latin typeface="Fira Sans" panose="020B0503050000020004" pitchFamily="34" charset="0"/>
                <a:ea typeface="Fira Sans" panose="020B0503050000020004" pitchFamily="34" charset="0"/>
              </a:defRPr>
            </a:lvl2pPr>
            <a:lvl3pPr marL="914400" indent="0">
              <a:buFontTx/>
              <a:buNone/>
              <a:defRPr b="0" i="0">
                <a:solidFill>
                  <a:srgbClr val="003DA5"/>
                </a:solidFill>
                <a:latin typeface="Fira Sans" panose="020B0503050000020004" pitchFamily="34" charset="0"/>
                <a:ea typeface="Fira Sans" panose="020B0503050000020004" pitchFamily="34" charset="0"/>
              </a:defRPr>
            </a:lvl3pPr>
            <a:lvl4pPr marL="1371600" indent="0">
              <a:buFontTx/>
              <a:buNone/>
              <a:defRPr b="0" i="0">
                <a:solidFill>
                  <a:srgbClr val="003DA5"/>
                </a:solidFill>
                <a:latin typeface="Fira Sans" panose="020B0503050000020004" pitchFamily="34" charset="0"/>
                <a:ea typeface="Fira Sans" panose="020B0503050000020004" pitchFamily="34" charset="0"/>
              </a:defRPr>
            </a:lvl4pPr>
            <a:lvl5pPr marL="1828800" indent="0">
              <a:buFontTx/>
              <a:buNone/>
              <a:defRPr b="0" i="0">
                <a:solidFill>
                  <a:srgbClr val="003DA5"/>
                </a:solidFill>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884D4CD2-E161-3142-BEA4-587A00671CC6}"/>
              </a:ext>
            </a:extLst>
          </p:cNvPr>
          <p:cNvSpPr>
            <a:spLocks noGrp="1"/>
          </p:cNvSpPr>
          <p:nvPr>
            <p:ph type="body" sz="quarter" idx="11" hasCustomPrompt="1"/>
          </p:nvPr>
        </p:nvSpPr>
        <p:spPr>
          <a:xfrm>
            <a:off x="615813" y="2345634"/>
            <a:ext cx="4244421" cy="3389243"/>
          </a:xfrm>
          <a:prstGeom prst="rect">
            <a:avLst/>
          </a:prstGeom>
        </p:spPr>
        <p:txBody>
          <a:bodyPr>
            <a:normAutofit/>
          </a:bodyPr>
          <a:lstStyle>
            <a:lvl1pPr marL="0" indent="0">
              <a:buFontTx/>
              <a:buNone/>
              <a:defRPr sz="5400" b="1" i="0">
                <a:solidFill>
                  <a:srgbClr val="003DA5"/>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2383630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525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757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D20396-76FA-4147-BC4B-09672992ED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F50CB4A2-9939-DA4E-9D28-EF816AFF2400}"/>
              </a:ext>
            </a:extLst>
          </p:cNvPr>
          <p:cNvSpPr>
            <a:spLocks noGrp="1"/>
          </p:cNvSpPr>
          <p:nvPr>
            <p:ph type="body" sz="quarter" idx="10" hasCustomPrompt="1"/>
          </p:nvPr>
        </p:nvSpPr>
        <p:spPr>
          <a:xfrm>
            <a:off x="477079" y="536714"/>
            <a:ext cx="7026964" cy="4631634"/>
          </a:xfrm>
          <a:prstGeom prst="rect">
            <a:avLst/>
          </a:prstGeom>
        </p:spPr>
        <p:txBody>
          <a:bodyPr>
            <a:normAutofit/>
          </a:bodyPr>
          <a:lstStyle>
            <a:lvl1pPr marL="0" indent="0">
              <a:buFontTx/>
              <a:buNone/>
              <a:defRPr sz="6000" b="1" i="0">
                <a:solidFill>
                  <a:schemeClr val="bg1"/>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a:t>
            </a:r>
          </a:p>
        </p:txBody>
      </p:sp>
    </p:spTree>
    <p:extLst>
      <p:ext uri="{BB962C8B-B14F-4D97-AF65-F5344CB8AC3E}">
        <p14:creationId xmlns:p14="http://schemas.microsoft.com/office/powerpoint/2010/main" val="1586544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DD641-FFF9-584F-8AFD-0ACD6B5B39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9">
            <a:extLst>
              <a:ext uri="{FF2B5EF4-FFF2-40B4-BE49-F238E27FC236}">
                <a16:creationId xmlns:a16="http://schemas.microsoft.com/office/drawing/2014/main" id="{4EAEF5FF-610B-B445-B293-D3D2BB3E6E8F}"/>
              </a:ext>
            </a:extLst>
          </p:cNvPr>
          <p:cNvSpPr>
            <a:spLocks noGrp="1"/>
          </p:cNvSpPr>
          <p:nvPr>
            <p:ph type="body" sz="quarter" idx="10" hasCustomPrompt="1"/>
          </p:nvPr>
        </p:nvSpPr>
        <p:spPr>
          <a:xfrm>
            <a:off x="655984" y="646044"/>
            <a:ext cx="7146233" cy="3339547"/>
          </a:xfrm>
          <a:prstGeom prst="rect">
            <a:avLst/>
          </a:prstGeom>
        </p:spPr>
        <p:txBody>
          <a:bodyPr>
            <a:normAutofit/>
          </a:bodyPr>
          <a:lstStyle>
            <a:lvl1pPr marL="0" indent="0">
              <a:buFontTx/>
              <a:buNone/>
              <a:defRPr sz="6000" b="1" i="0">
                <a:solidFill>
                  <a:schemeClr val="bg1"/>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a:t>
            </a:r>
          </a:p>
        </p:txBody>
      </p:sp>
    </p:spTree>
    <p:extLst>
      <p:ext uri="{BB962C8B-B14F-4D97-AF65-F5344CB8AC3E}">
        <p14:creationId xmlns:p14="http://schemas.microsoft.com/office/powerpoint/2010/main" val="84515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6A5A28-3596-CE46-861F-B87277E02F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91DB57B9-A063-DC47-BFDD-0A406060D3FF}"/>
              </a:ext>
            </a:extLst>
          </p:cNvPr>
          <p:cNvSpPr>
            <a:spLocks noGrp="1"/>
          </p:cNvSpPr>
          <p:nvPr>
            <p:ph type="body" sz="quarter" idx="10"/>
          </p:nvPr>
        </p:nvSpPr>
        <p:spPr>
          <a:xfrm>
            <a:off x="5188226" y="2226366"/>
            <a:ext cx="6549886" cy="3389243"/>
          </a:xfrm>
          <a:prstGeom prst="rect">
            <a:avLst/>
          </a:prstGeom>
        </p:spPr>
        <p:txBody>
          <a:bodyPr/>
          <a:lstStyle>
            <a:lvl1pPr marL="0" indent="0">
              <a:buFontTx/>
              <a:buNone/>
              <a:defRPr b="0" i="0">
                <a:solidFill>
                  <a:srgbClr val="003DA5"/>
                </a:solidFill>
                <a:latin typeface="Fira Sans" panose="020B0503050000020004" pitchFamily="34" charset="0"/>
                <a:ea typeface="Fira Sans" panose="020B0503050000020004" pitchFamily="34" charset="0"/>
              </a:defRPr>
            </a:lvl1pPr>
            <a:lvl2pPr marL="457200" indent="0">
              <a:buFontTx/>
              <a:buNone/>
              <a:defRPr b="0" i="0">
                <a:solidFill>
                  <a:srgbClr val="003DA5"/>
                </a:solidFill>
                <a:latin typeface="Fira Sans" panose="020B0503050000020004" pitchFamily="34" charset="0"/>
                <a:ea typeface="Fira Sans" panose="020B0503050000020004" pitchFamily="34" charset="0"/>
              </a:defRPr>
            </a:lvl2pPr>
            <a:lvl3pPr marL="914400" indent="0">
              <a:buFontTx/>
              <a:buNone/>
              <a:defRPr b="0" i="0">
                <a:solidFill>
                  <a:srgbClr val="003DA5"/>
                </a:solidFill>
                <a:latin typeface="Fira Sans" panose="020B0503050000020004" pitchFamily="34" charset="0"/>
                <a:ea typeface="Fira Sans" panose="020B0503050000020004" pitchFamily="34" charset="0"/>
              </a:defRPr>
            </a:lvl3pPr>
            <a:lvl4pPr marL="1371600" indent="0">
              <a:buFontTx/>
              <a:buNone/>
              <a:defRPr b="0" i="0">
                <a:solidFill>
                  <a:srgbClr val="003DA5"/>
                </a:solidFill>
                <a:latin typeface="Fira Sans" panose="020B0503050000020004" pitchFamily="34" charset="0"/>
                <a:ea typeface="Fira Sans" panose="020B0503050000020004" pitchFamily="34" charset="0"/>
              </a:defRPr>
            </a:lvl4pPr>
            <a:lvl5pPr marL="1828800" indent="0">
              <a:buFontTx/>
              <a:buNone/>
              <a:defRPr b="0" i="0">
                <a:solidFill>
                  <a:srgbClr val="003DA5"/>
                </a:solidFill>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884D4CD2-E161-3142-BEA4-587A00671CC6}"/>
              </a:ext>
            </a:extLst>
          </p:cNvPr>
          <p:cNvSpPr>
            <a:spLocks noGrp="1"/>
          </p:cNvSpPr>
          <p:nvPr>
            <p:ph type="body" sz="quarter" idx="11" hasCustomPrompt="1"/>
          </p:nvPr>
        </p:nvSpPr>
        <p:spPr>
          <a:xfrm>
            <a:off x="615813" y="2345634"/>
            <a:ext cx="4244421" cy="3389243"/>
          </a:xfrm>
          <a:prstGeom prst="rect">
            <a:avLst/>
          </a:prstGeom>
        </p:spPr>
        <p:txBody>
          <a:bodyPr>
            <a:normAutofit/>
          </a:bodyPr>
          <a:lstStyle>
            <a:lvl1pPr marL="0" indent="0">
              <a:buFontTx/>
              <a:buNone/>
              <a:defRPr sz="5400" b="1" i="0">
                <a:solidFill>
                  <a:srgbClr val="003DA5"/>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864927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9FCC2-B46B-914C-8C6B-509F451F82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9">
            <a:extLst>
              <a:ext uri="{FF2B5EF4-FFF2-40B4-BE49-F238E27FC236}">
                <a16:creationId xmlns:a16="http://schemas.microsoft.com/office/drawing/2014/main" id="{161CD3A6-9278-1E44-964C-A76F0D2294AA}"/>
              </a:ext>
            </a:extLst>
          </p:cNvPr>
          <p:cNvSpPr>
            <a:spLocks noGrp="1"/>
          </p:cNvSpPr>
          <p:nvPr>
            <p:ph type="body" sz="quarter" idx="10" hasCustomPrompt="1"/>
          </p:nvPr>
        </p:nvSpPr>
        <p:spPr>
          <a:xfrm>
            <a:off x="655984" y="646044"/>
            <a:ext cx="6172199" cy="4631634"/>
          </a:xfrm>
          <a:prstGeom prst="rect">
            <a:avLst/>
          </a:prstGeom>
        </p:spPr>
        <p:txBody>
          <a:bodyPr>
            <a:normAutofit/>
          </a:bodyPr>
          <a:lstStyle>
            <a:lvl1pPr marL="0" indent="0">
              <a:buFontTx/>
              <a:buNone/>
              <a:defRPr sz="6000" b="1" i="0">
                <a:solidFill>
                  <a:srgbClr val="003DA5"/>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4009130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820A8-0901-CA4C-85E5-0954FF7873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074410A0-90D6-A140-9FAD-38C44620D58E}"/>
              </a:ext>
            </a:extLst>
          </p:cNvPr>
          <p:cNvSpPr>
            <a:spLocks noGrp="1"/>
          </p:cNvSpPr>
          <p:nvPr>
            <p:ph type="body" sz="quarter" idx="10" hasCustomPrompt="1"/>
          </p:nvPr>
        </p:nvSpPr>
        <p:spPr>
          <a:xfrm>
            <a:off x="655984" y="646044"/>
            <a:ext cx="5705059" cy="4631634"/>
          </a:xfrm>
          <a:prstGeom prst="rect">
            <a:avLst/>
          </a:prstGeom>
        </p:spPr>
        <p:txBody>
          <a:bodyPr>
            <a:normAutofit/>
          </a:bodyPr>
          <a:lstStyle>
            <a:lvl1pPr marL="0" indent="0">
              <a:buFontTx/>
              <a:buNone/>
              <a:defRPr sz="6000" b="1" i="0">
                <a:solidFill>
                  <a:schemeClr val="bg1"/>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265175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ADE3B-9DF0-9D41-A426-16452133D1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91DB57B9-A063-DC47-BFDD-0A406060D3FF}"/>
              </a:ext>
            </a:extLst>
          </p:cNvPr>
          <p:cNvSpPr>
            <a:spLocks noGrp="1"/>
          </p:cNvSpPr>
          <p:nvPr>
            <p:ph type="body" sz="quarter" idx="10"/>
          </p:nvPr>
        </p:nvSpPr>
        <p:spPr>
          <a:xfrm>
            <a:off x="5188226" y="2226366"/>
            <a:ext cx="6549886" cy="3389243"/>
          </a:xfrm>
          <a:prstGeom prst="rect">
            <a:avLst/>
          </a:prstGeom>
        </p:spPr>
        <p:txBody>
          <a:bodyPr/>
          <a:lstStyle>
            <a:lvl1pPr marL="0" indent="0">
              <a:buFontTx/>
              <a:buNone/>
              <a:defRPr b="0" i="0">
                <a:solidFill>
                  <a:srgbClr val="003DA5"/>
                </a:solidFill>
                <a:latin typeface="Fira Sans" panose="020B0503050000020004" pitchFamily="34" charset="0"/>
                <a:ea typeface="Fira Sans" panose="020B0503050000020004" pitchFamily="34" charset="0"/>
              </a:defRPr>
            </a:lvl1pPr>
            <a:lvl2pPr marL="457200" indent="0">
              <a:buFontTx/>
              <a:buNone/>
              <a:defRPr b="0" i="0">
                <a:solidFill>
                  <a:srgbClr val="003DA5"/>
                </a:solidFill>
                <a:latin typeface="Fira Sans" panose="020B0503050000020004" pitchFamily="34" charset="0"/>
                <a:ea typeface="Fira Sans" panose="020B0503050000020004" pitchFamily="34" charset="0"/>
              </a:defRPr>
            </a:lvl2pPr>
            <a:lvl3pPr marL="914400" indent="0">
              <a:buFontTx/>
              <a:buNone/>
              <a:defRPr b="0" i="0">
                <a:solidFill>
                  <a:srgbClr val="003DA5"/>
                </a:solidFill>
                <a:latin typeface="Fira Sans" panose="020B0503050000020004" pitchFamily="34" charset="0"/>
                <a:ea typeface="Fira Sans" panose="020B0503050000020004" pitchFamily="34" charset="0"/>
              </a:defRPr>
            </a:lvl3pPr>
            <a:lvl4pPr marL="1371600" indent="0">
              <a:buFontTx/>
              <a:buNone/>
              <a:defRPr b="0" i="0">
                <a:solidFill>
                  <a:srgbClr val="003DA5"/>
                </a:solidFill>
                <a:latin typeface="Fira Sans" panose="020B0503050000020004" pitchFamily="34" charset="0"/>
                <a:ea typeface="Fira Sans" panose="020B0503050000020004" pitchFamily="34" charset="0"/>
              </a:defRPr>
            </a:lvl4pPr>
            <a:lvl5pPr marL="1828800" indent="0">
              <a:buFontTx/>
              <a:buNone/>
              <a:defRPr b="0" i="0">
                <a:solidFill>
                  <a:srgbClr val="003DA5"/>
                </a:solidFill>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884D4CD2-E161-3142-BEA4-587A00671CC6}"/>
              </a:ext>
            </a:extLst>
          </p:cNvPr>
          <p:cNvSpPr>
            <a:spLocks noGrp="1"/>
          </p:cNvSpPr>
          <p:nvPr>
            <p:ph type="body" sz="quarter" idx="11" hasCustomPrompt="1"/>
          </p:nvPr>
        </p:nvSpPr>
        <p:spPr>
          <a:xfrm>
            <a:off x="615813" y="2266122"/>
            <a:ext cx="4244421" cy="3389243"/>
          </a:xfrm>
          <a:prstGeom prst="rect">
            <a:avLst/>
          </a:prstGeom>
        </p:spPr>
        <p:txBody>
          <a:bodyPr>
            <a:normAutofit/>
          </a:bodyPr>
          <a:lstStyle>
            <a:lvl1pPr marL="0" indent="0">
              <a:buFontTx/>
              <a:buNone/>
              <a:defRPr sz="5400" b="1" i="0">
                <a:solidFill>
                  <a:srgbClr val="003DA5"/>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282709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A51D76-DE00-394C-B02E-1A5CB192FC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91DB57B9-A063-DC47-BFDD-0A406060D3FF}"/>
              </a:ext>
            </a:extLst>
          </p:cNvPr>
          <p:cNvSpPr>
            <a:spLocks noGrp="1"/>
          </p:cNvSpPr>
          <p:nvPr>
            <p:ph type="body" sz="quarter" idx="10"/>
          </p:nvPr>
        </p:nvSpPr>
        <p:spPr>
          <a:xfrm>
            <a:off x="5188226" y="2226366"/>
            <a:ext cx="6549886" cy="3389243"/>
          </a:xfrm>
          <a:prstGeom prst="rect">
            <a:avLst/>
          </a:prstGeom>
        </p:spPr>
        <p:txBody>
          <a:bodyPr/>
          <a:lstStyle>
            <a:lvl1pPr marL="0" indent="0">
              <a:buFontTx/>
              <a:buNone/>
              <a:defRPr b="0" i="0">
                <a:solidFill>
                  <a:srgbClr val="003DA5"/>
                </a:solidFill>
                <a:latin typeface="Fira Sans" panose="020B0503050000020004" pitchFamily="34" charset="0"/>
                <a:ea typeface="Fira Sans" panose="020B0503050000020004" pitchFamily="34" charset="0"/>
              </a:defRPr>
            </a:lvl1pPr>
            <a:lvl2pPr marL="457200" indent="0">
              <a:buFontTx/>
              <a:buNone/>
              <a:defRPr b="0" i="0">
                <a:solidFill>
                  <a:srgbClr val="003DA5"/>
                </a:solidFill>
                <a:latin typeface="Fira Sans" panose="020B0503050000020004" pitchFamily="34" charset="0"/>
                <a:ea typeface="Fira Sans" panose="020B0503050000020004" pitchFamily="34" charset="0"/>
              </a:defRPr>
            </a:lvl2pPr>
            <a:lvl3pPr marL="914400" indent="0">
              <a:buFontTx/>
              <a:buNone/>
              <a:defRPr b="0" i="0">
                <a:solidFill>
                  <a:srgbClr val="003DA5"/>
                </a:solidFill>
                <a:latin typeface="Fira Sans" panose="020B0503050000020004" pitchFamily="34" charset="0"/>
                <a:ea typeface="Fira Sans" panose="020B0503050000020004" pitchFamily="34" charset="0"/>
              </a:defRPr>
            </a:lvl3pPr>
            <a:lvl4pPr marL="1371600" indent="0">
              <a:buFontTx/>
              <a:buNone/>
              <a:defRPr b="0" i="0">
                <a:solidFill>
                  <a:srgbClr val="003DA5"/>
                </a:solidFill>
                <a:latin typeface="Fira Sans" panose="020B0503050000020004" pitchFamily="34" charset="0"/>
                <a:ea typeface="Fira Sans" panose="020B0503050000020004" pitchFamily="34" charset="0"/>
              </a:defRPr>
            </a:lvl4pPr>
            <a:lvl5pPr marL="1828800" indent="0">
              <a:buFontTx/>
              <a:buNone/>
              <a:defRPr b="0" i="0">
                <a:solidFill>
                  <a:srgbClr val="003DA5"/>
                </a:solidFill>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884D4CD2-E161-3142-BEA4-587A00671CC6}"/>
              </a:ext>
            </a:extLst>
          </p:cNvPr>
          <p:cNvSpPr>
            <a:spLocks noGrp="1"/>
          </p:cNvSpPr>
          <p:nvPr>
            <p:ph type="body" sz="quarter" idx="11" hasCustomPrompt="1"/>
          </p:nvPr>
        </p:nvSpPr>
        <p:spPr>
          <a:xfrm>
            <a:off x="615813" y="2266122"/>
            <a:ext cx="4244421" cy="3389243"/>
          </a:xfrm>
          <a:prstGeom prst="rect">
            <a:avLst/>
          </a:prstGeom>
        </p:spPr>
        <p:txBody>
          <a:bodyPr>
            <a:normAutofit/>
          </a:bodyPr>
          <a:lstStyle>
            <a:lvl1pPr marL="0" indent="0">
              <a:buFontTx/>
              <a:buNone/>
              <a:defRPr sz="5400" b="1" i="0">
                <a:solidFill>
                  <a:srgbClr val="003DA5"/>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224147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DD641-FFF9-584F-8AFD-0ACD6B5B39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9">
            <a:extLst>
              <a:ext uri="{FF2B5EF4-FFF2-40B4-BE49-F238E27FC236}">
                <a16:creationId xmlns:a16="http://schemas.microsoft.com/office/drawing/2014/main" id="{4EAEF5FF-610B-B445-B293-D3D2BB3E6E8F}"/>
              </a:ext>
            </a:extLst>
          </p:cNvPr>
          <p:cNvSpPr>
            <a:spLocks noGrp="1"/>
          </p:cNvSpPr>
          <p:nvPr>
            <p:ph type="body" sz="quarter" idx="10" hasCustomPrompt="1"/>
          </p:nvPr>
        </p:nvSpPr>
        <p:spPr>
          <a:xfrm>
            <a:off x="655984" y="646044"/>
            <a:ext cx="7146233" cy="3339547"/>
          </a:xfrm>
          <a:prstGeom prst="rect">
            <a:avLst/>
          </a:prstGeom>
        </p:spPr>
        <p:txBody>
          <a:bodyPr>
            <a:normAutofit/>
          </a:bodyPr>
          <a:lstStyle>
            <a:lvl1pPr marL="0" indent="0">
              <a:buFontTx/>
              <a:buNone/>
              <a:defRPr sz="6000" b="1" i="0">
                <a:solidFill>
                  <a:schemeClr val="bg1"/>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271971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9FCC2-B46B-914C-8C6B-509F451F82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9">
            <a:extLst>
              <a:ext uri="{FF2B5EF4-FFF2-40B4-BE49-F238E27FC236}">
                <a16:creationId xmlns:a16="http://schemas.microsoft.com/office/drawing/2014/main" id="{161CD3A6-9278-1E44-964C-A76F0D2294AA}"/>
              </a:ext>
            </a:extLst>
          </p:cNvPr>
          <p:cNvSpPr>
            <a:spLocks noGrp="1"/>
          </p:cNvSpPr>
          <p:nvPr>
            <p:ph type="body" sz="quarter" idx="10" hasCustomPrompt="1"/>
          </p:nvPr>
        </p:nvSpPr>
        <p:spPr>
          <a:xfrm>
            <a:off x="655984" y="646044"/>
            <a:ext cx="6172199" cy="4631634"/>
          </a:xfrm>
          <a:prstGeom prst="rect">
            <a:avLst/>
          </a:prstGeom>
        </p:spPr>
        <p:txBody>
          <a:bodyPr>
            <a:normAutofit/>
          </a:bodyPr>
          <a:lstStyle>
            <a:lvl1pPr marL="0" indent="0">
              <a:buFontTx/>
              <a:buNone/>
              <a:defRPr sz="6000" b="1" i="0">
                <a:solidFill>
                  <a:srgbClr val="003DA5"/>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29846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D20396-76FA-4147-BC4B-09672992ED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F50CB4A2-9939-DA4E-9D28-EF816AFF2400}"/>
              </a:ext>
            </a:extLst>
          </p:cNvPr>
          <p:cNvSpPr>
            <a:spLocks noGrp="1"/>
          </p:cNvSpPr>
          <p:nvPr>
            <p:ph type="body" sz="quarter" idx="10" hasCustomPrompt="1"/>
          </p:nvPr>
        </p:nvSpPr>
        <p:spPr>
          <a:xfrm>
            <a:off x="477079" y="536714"/>
            <a:ext cx="7026964" cy="4631634"/>
          </a:xfrm>
          <a:prstGeom prst="rect">
            <a:avLst/>
          </a:prstGeom>
        </p:spPr>
        <p:txBody>
          <a:bodyPr>
            <a:normAutofit/>
          </a:bodyPr>
          <a:lstStyle>
            <a:lvl1pPr marL="0" indent="0">
              <a:buFontTx/>
              <a:buNone/>
              <a:defRPr sz="6000" b="1" i="0">
                <a:solidFill>
                  <a:schemeClr val="bg1"/>
                </a:solidFill>
                <a:latin typeface="Oswald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306025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DBF78-5F3C-E148-94CC-F6578B624A1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5603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58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594C20-97DB-9340-8380-69B9F326AAC4}"/>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EDB171DB-18A5-F94A-9E4F-BA9AEAAC01A9}"/>
              </a:ext>
            </a:extLst>
          </p:cNvPr>
          <p:cNvSpPr txBox="1">
            <a:spLocks/>
          </p:cNvSpPr>
          <p:nvPr userDrawn="1"/>
        </p:nvSpPr>
        <p:spPr>
          <a:xfrm>
            <a:off x="579834" y="1870699"/>
            <a:ext cx="10833652" cy="2659098"/>
          </a:xfrm>
          <a:prstGeom prst="rect">
            <a:avLst/>
          </a:prstGeom>
        </p:spPr>
        <p:txBody>
          <a:bodyPr/>
          <a:lstStyle>
            <a:lvl1pPr marL="0" indent="0" algn="l" defTabSz="914400" rtl="0" eaLnBrk="1" latinLnBrk="0" hangingPunct="1">
              <a:lnSpc>
                <a:spcPct val="90000"/>
              </a:lnSpc>
              <a:spcBef>
                <a:spcPts val="1000"/>
              </a:spcBef>
              <a:buFontTx/>
              <a:buNone/>
              <a:defRPr sz="2800" b="0" i="0" kern="1200">
                <a:solidFill>
                  <a:srgbClr val="003DA5"/>
                </a:solidFill>
                <a:latin typeface="Fira Sans" panose="020B0503050000020004" pitchFamily="34" charset="0"/>
                <a:ea typeface="Fira Sans" panose="020B0503050000020004" pitchFamily="34" charset="0"/>
                <a:cs typeface="+mn-cs"/>
              </a:defRPr>
            </a:lvl1pPr>
            <a:lvl2pPr marL="457200" indent="0" algn="l" defTabSz="914400" rtl="0" eaLnBrk="1" latinLnBrk="0" hangingPunct="1">
              <a:lnSpc>
                <a:spcPct val="90000"/>
              </a:lnSpc>
              <a:spcBef>
                <a:spcPts val="500"/>
              </a:spcBef>
              <a:buFontTx/>
              <a:buNone/>
              <a:defRPr sz="2400" b="0" i="0" kern="1200">
                <a:solidFill>
                  <a:srgbClr val="003DA5"/>
                </a:solidFill>
                <a:latin typeface="Fira Sans" panose="020B0503050000020004" pitchFamily="34" charset="0"/>
                <a:ea typeface="Fira Sans" panose="020B05030500000200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003DA5"/>
                </a:solidFill>
                <a:latin typeface="Fira Sans" panose="020B0503050000020004" pitchFamily="34" charset="0"/>
                <a:ea typeface="Fira Sans" panose="020B0503050000020004" pitchFamily="34" charset="0"/>
                <a:cs typeface="+mn-cs"/>
              </a:defRPr>
            </a:lvl3pPr>
            <a:lvl4pPr marL="1371600" indent="0" algn="l" defTabSz="914400" rtl="0" eaLnBrk="1" latinLnBrk="0" hangingPunct="1">
              <a:lnSpc>
                <a:spcPct val="90000"/>
              </a:lnSpc>
              <a:spcBef>
                <a:spcPts val="500"/>
              </a:spcBef>
              <a:buFontTx/>
              <a:buNone/>
              <a:defRPr sz="1800" b="0" i="0" kern="1200">
                <a:solidFill>
                  <a:srgbClr val="003DA5"/>
                </a:solidFill>
                <a:latin typeface="Fira Sans" panose="020B0503050000020004" pitchFamily="34" charset="0"/>
                <a:ea typeface="Fira Sans" panose="020B0503050000020004" pitchFamily="34" charset="0"/>
                <a:cs typeface="+mn-cs"/>
              </a:defRPr>
            </a:lvl4pPr>
            <a:lvl5pPr marL="1828800" indent="0" algn="l" defTabSz="914400" rtl="0" eaLnBrk="1" latinLnBrk="0" hangingPunct="1">
              <a:lnSpc>
                <a:spcPct val="90000"/>
              </a:lnSpc>
              <a:spcBef>
                <a:spcPts val="500"/>
              </a:spcBef>
              <a:buFontTx/>
              <a:buNone/>
              <a:defRPr sz="1800" b="0" i="0" kern="1200">
                <a:solidFill>
                  <a:srgbClr val="003DA5"/>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0B7529FD-F861-2D43-991D-55D5A8485901}"/>
              </a:ext>
            </a:extLst>
          </p:cNvPr>
          <p:cNvSpPr txBox="1">
            <a:spLocks/>
          </p:cNvSpPr>
          <p:nvPr userDrawn="1"/>
        </p:nvSpPr>
        <p:spPr>
          <a:xfrm>
            <a:off x="476666" y="675309"/>
            <a:ext cx="10833652" cy="1040950"/>
          </a:xfrm>
          <a:prstGeom prst="rect">
            <a:avLst/>
          </a:prstGeom>
        </p:spPr>
        <p:txBody>
          <a:bodyPr>
            <a:normAutofit/>
          </a:bodyPr>
          <a:lstStyle>
            <a:lvl1pPr marL="0" indent="0" algn="l" defTabSz="914400" rtl="0" eaLnBrk="1" latinLnBrk="0" hangingPunct="1">
              <a:lnSpc>
                <a:spcPct val="90000"/>
              </a:lnSpc>
              <a:spcBef>
                <a:spcPts val="1000"/>
              </a:spcBef>
              <a:buFontTx/>
              <a:buNone/>
              <a:defRPr sz="5400" b="1" i="0" kern="1200">
                <a:solidFill>
                  <a:srgbClr val="003DA5"/>
                </a:solidFill>
                <a:latin typeface="Oswald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a:t>
            </a:r>
          </a:p>
        </p:txBody>
      </p:sp>
    </p:spTree>
    <p:extLst>
      <p:ext uri="{BB962C8B-B14F-4D97-AF65-F5344CB8AC3E}">
        <p14:creationId xmlns:p14="http://schemas.microsoft.com/office/powerpoint/2010/main" val="426627597"/>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0" r:id="rId7"/>
    <p:sldLayoutId id="214748366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57399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Lst>
  <p:hf hdr="0" ftr="0" dt="0"/>
  <p:txStyles>
    <p:titleStyle>
      <a:lvl1pPr algn="ctr" defTabSz="914217" rtl="0" eaLnBrk="1" latinLnBrk="0" hangingPunct="1">
        <a:lnSpc>
          <a:spcPct val="90000"/>
        </a:lnSpc>
        <a:spcBef>
          <a:spcPct val="0"/>
        </a:spcBef>
        <a:buNone/>
        <a:defRPr lang="en-US" sz="3700" b="1" i="0" kern="1200" spc="-145" baseline="0">
          <a:solidFill>
            <a:schemeClr val="tx2"/>
          </a:solidFill>
          <a:latin typeface="Poppins" pitchFamily="2" charset="77"/>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0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1pPr>
      <a:lvl2pPr marL="685663" indent="-228555" algn="l" defTabSz="914217" rtl="0" eaLnBrk="1" latinLnBrk="0" hangingPunct="1">
        <a:lnSpc>
          <a:spcPct val="90000"/>
        </a:lnSpc>
        <a:spcBef>
          <a:spcPts val="500"/>
        </a:spcBef>
        <a:buFont typeface="Arial" panose="020B0604020202020204" pitchFamily="34" charset="0"/>
        <a:buChar char="•"/>
        <a:defRPr lang="en-US" sz="16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a:solidFill>
            <a:schemeClr val="tx1"/>
          </a:solidFill>
          <a:effectLst/>
          <a:latin typeface="Poppins" pitchFamily="2" charset="77"/>
          <a:ea typeface="Open Sans Light" panose="020B0306030504020204" pitchFamily="34" charset="0"/>
          <a:cs typeface="Poppins" pitchFamily="2" charset="77"/>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535906"/>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tx1"/>
          </a:solidFill>
          <a:latin typeface="Fira Sans" panose="020B0503050000020004" pitchFamily="34" charset="0"/>
          <a:ea typeface="Fira Sans" panose="020B050305000002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17.jfif"/><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7.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emf"/><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3DB5A6-4695-4143-84BC-50F53032F1D7}"/>
              </a:ext>
            </a:extLst>
          </p:cNvPr>
          <p:cNvSpPr>
            <a:spLocks noGrp="1"/>
          </p:cNvSpPr>
          <p:nvPr>
            <p:ph type="body" sz="quarter" idx="10"/>
          </p:nvPr>
        </p:nvSpPr>
        <p:spPr>
          <a:xfrm>
            <a:off x="389218" y="2048841"/>
            <a:ext cx="5686110" cy="2760317"/>
          </a:xfrm>
        </p:spPr>
        <p:txBody>
          <a:bodyPr>
            <a:normAutofit/>
          </a:bodyPr>
          <a:lstStyle/>
          <a:p>
            <a:r>
              <a:rPr lang="en-US" sz="8000" dirty="0"/>
              <a:t>GET TO KNOW VCUA TEAMS</a:t>
            </a:r>
          </a:p>
        </p:txBody>
      </p:sp>
      <p:sp>
        <p:nvSpPr>
          <p:cNvPr id="2" name="TextBox 1">
            <a:extLst>
              <a:ext uri="{FF2B5EF4-FFF2-40B4-BE49-F238E27FC236}">
                <a16:creationId xmlns:a16="http://schemas.microsoft.com/office/drawing/2014/main" id="{E2FC378E-F963-D811-1AE2-28F6CEDED0D9}"/>
              </a:ext>
            </a:extLst>
          </p:cNvPr>
          <p:cNvSpPr txBox="1"/>
          <p:nvPr/>
        </p:nvSpPr>
        <p:spPr>
          <a:xfrm>
            <a:off x="498790" y="888353"/>
            <a:ext cx="2822383" cy="923330"/>
          </a:xfrm>
          <a:prstGeom prst="rect">
            <a:avLst/>
          </a:prstGeom>
          <a:noFill/>
        </p:spPr>
        <p:txBody>
          <a:bodyPr wrap="square" rtlCol="0" anchor="b">
            <a:spAutoFit/>
          </a:bodyPr>
          <a:lstStyle/>
          <a:p>
            <a:r>
              <a:rPr lang="en-US" sz="2400" b="1" spc="-15" dirty="0">
                <a:solidFill>
                  <a:srgbClr val="009CDE"/>
                </a:solidFill>
                <a:latin typeface="Fira Sans" panose="020B0503050000020004" pitchFamily="34" charset="0"/>
                <a:cs typeface="Poppins" pitchFamily="2" charset="77"/>
              </a:rPr>
              <a:t>April 9, 2024 </a:t>
            </a:r>
          </a:p>
          <a:p>
            <a:br>
              <a:rPr lang="en-US" sz="600" b="1" spc="-15" dirty="0">
                <a:solidFill>
                  <a:schemeClr val="bg1"/>
                </a:solidFill>
                <a:latin typeface="Fira Sans" panose="020B0503050000020004" pitchFamily="34" charset="0"/>
                <a:cs typeface="Poppins" pitchFamily="2" charset="77"/>
              </a:rPr>
            </a:br>
            <a:r>
              <a:rPr lang="en-US" sz="2400" b="1" spc="-15" dirty="0">
                <a:solidFill>
                  <a:srgbClr val="FFB81D"/>
                </a:solidFill>
                <a:latin typeface="Fira Sans" panose="020B0503050000020004" pitchFamily="34" charset="0"/>
                <a:cs typeface="Poppins" pitchFamily="2" charset="77"/>
              </a:rPr>
              <a:t>GOOD DAY UA</a:t>
            </a:r>
          </a:p>
        </p:txBody>
      </p:sp>
    </p:spTree>
    <p:extLst>
      <p:ext uri="{BB962C8B-B14F-4D97-AF65-F5344CB8AC3E}">
        <p14:creationId xmlns:p14="http://schemas.microsoft.com/office/powerpoint/2010/main" val="1564149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B5B6E2-5AD6-D540-AC0A-1DE563D65127}"/>
              </a:ext>
            </a:extLst>
          </p:cNvPr>
          <p:cNvSpPr>
            <a:spLocks noGrp="1"/>
          </p:cNvSpPr>
          <p:nvPr>
            <p:ph type="body" sz="quarter" idx="10"/>
          </p:nvPr>
        </p:nvSpPr>
        <p:spPr>
          <a:xfrm>
            <a:off x="655984" y="1533525"/>
            <a:ext cx="6172199" cy="3744153"/>
          </a:xfrm>
        </p:spPr>
        <p:txBody>
          <a:bodyPr>
            <a:normAutofit/>
          </a:bodyPr>
          <a:lstStyle/>
          <a:p>
            <a:pPr marL="457200" indent="-457200">
              <a:lnSpc>
                <a:spcPct val="100000"/>
              </a:lnSpc>
              <a:buFont typeface="Arial" panose="020B0604020202020204" pitchFamily="34" charset="0"/>
              <a:buChar char="•"/>
            </a:pPr>
            <a:r>
              <a:rPr lang="en-US" sz="2000" b="0" dirty="0">
                <a:solidFill>
                  <a:schemeClr val="tx1"/>
                </a:solidFill>
                <a:latin typeface="Oswald" pitchFamily="2" charset="0"/>
              </a:rPr>
              <a:t>Prospect Identification</a:t>
            </a:r>
          </a:p>
          <a:p>
            <a:pPr marL="457200" indent="-457200">
              <a:lnSpc>
                <a:spcPct val="100000"/>
              </a:lnSpc>
              <a:buFont typeface="Arial" panose="020B0604020202020204" pitchFamily="34" charset="0"/>
              <a:buChar char="•"/>
            </a:pPr>
            <a:r>
              <a:rPr lang="en-US" sz="2000" b="0" dirty="0">
                <a:solidFill>
                  <a:schemeClr val="tx1"/>
                </a:solidFill>
                <a:latin typeface="Oswald" pitchFamily="2" charset="0"/>
              </a:rPr>
              <a:t>Predictive Modeling</a:t>
            </a:r>
          </a:p>
          <a:p>
            <a:pPr marL="457200" indent="-457200">
              <a:lnSpc>
                <a:spcPct val="100000"/>
              </a:lnSpc>
              <a:buFont typeface="Arial" panose="020B0604020202020204" pitchFamily="34" charset="0"/>
              <a:buChar char="•"/>
            </a:pPr>
            <a:r>
              <a:rPr lang="en-US" sz="2000" b="0" dirty="0">
                <a:solidFill>
                  <a:schemeClr val="tx1"/>
                </a:solidFill>
                <a:latin typeface="Oswald" pitchFamily="2" charset="0"/>
              </a:rPr>
              <a:t>Reporting</a:t>
            </a:r>
          </a:p>
          <a:p>
            <a:pPr marL="457200" indent="-457200">
              <a:lnSpc>
                <a:spcPct val="100000"/>
              </a:lnSpc>
              <a:buFont typeface="Arial" panose="020B0604020202020204" pitchFamily="34" charset="0"/>
              <a:buChar char="•"/>
            </a:pPr>
            <a:r>
              <a:rPr lang="en-US" sz="2000" b="0" dirty="0">
                <a:solidFill>
                  <a:schemeClr val="tx1"/>
                </a:solidFill>
                <a:latin typeface="Oswald" pitchFamily="2" charset="0"/>
              </a:rPr>
              <a:t>Process Improvement</a:t>
            </a:r>
          </a:p>
          <a:p>
            <a:pPr marL="457200" indent="-457200">
              <a:lnSpc>
                <a:spcPct val="100000"/>
              </a:lnSpc>
              <a:buFont typeface="Arial" panose="020B0604020202020204" pitchFamily="34" charset="0"/>
              <a:buChar char="•"/>
            </a:pPr>
            <a:r>
              <a:rPr lang="en-US" sz="2000" b="0" dirty="0">
                <a:solidFill>
                  <a:schemeClr val="tx1"/>
                </a:solidFill>
                <a:latin typeface="Oswald" pitchFamily="2" charset="0"/>
              </a:rPr>
              <a:t>Training</a:t>
            </a:r>
          </a:p>
        </p:txBody>
      </p:sp>
      <p:sp>
        <p:nvSpPr>
          <p:cNvPr id="2" name="TextBox 1">
            <a:extLst>
              <a:ext uri="{FF2B5EF4-FFF2-40B4-BE49-F238E27FC236}">
                <a16:creationId xmlns:a16="http://schemas.microsoft.com/office/drawing/2014/main" id="{29243280-75DF-1586-EE1C-04EAD726DD03}"/>
              </a:ext>
            </a:extLst>
          </p:cNvPr>
          <p:cNvSpPr txBox="1"/>
          <p:nvPr/>
        </p:nvSpPr>
        <p:spPr>
          <a:xfrm>
            <a:off x="655984" y="609600"/>
            <a:ext cx="6097241" cy="1266825"/>
          </a:xfrm>
          <a:prstGeom prst="rect">
            <a:avLst/>
          </a:prstGeom>
          <a:noFill/>
        </p:spPr>
        <p:txBody>
          <a:bodyPr wrap="square" rtlCol="0">
            <a:spAutoFit/>
          </a:bodyPr>
          <a:lstStyle/>
          <a:p>
            <a:endParaRPr lang="en-US"/>
          </a:p>
        </p:txBody>
      </p:sp>
      <p:sp>
        <p:nvSpPr>
          <p:cNvPr id="5" name="Text Placeholder 3">
            <a:extLst>
              <a:ext uri="{FF2B5EF4-FFF2-40B4-BE49-F238E27FC236}">
                <a16:creationId xmlns:a16="http://schemas.microsoft.com/office/drawing/2014/main" id="{A0809EFB-9880-CFB1-274E-C145C76C7F68}"/>
              </a:ext>
            </a:extLst>
          </p:cNvPr>
          <p:cNvSpPr txBox="1">
            <a:spLocks/>
          </p:cNvSpPr>
          <p:nvPr/>
        </p:nvSpPr>
        <p:spPr>
          <a:xfrm>
            <a:off x="655984" y="513936"/>
            <a:ext cx="6172199" cy="800514"/>
          </a:xfrm>
          <a:prstGeom prst="rect">
            <a:avLst/>
          </a:prstGeom>
        </p:spPr>
        <p:txBody>
          <a:bodyPr>
            <a:normAutofit/>
          </a:bodyPr>
          <a:lstStyle>
            <a:lvl1pPr marL="0" indent="0" algn="l" defTabSz="914400" rtl="0" eaLnBrk="1" latinLnBrk="0" hangingPunct="1">
              <a:lnSpc>
                <a:spcPct val="90000"/>
              </a:lnSpc>
              <a:spcBef>
                <a:spcPts val="1000"/>
              </a:spcBef>
              <a:buFontTx/>
              <a:buNone/>
              <a:defRPr sz="6000" b="1" i="0" kern="1200">
                <a:solidFill>
                  <a:srgbClr val="003DA5"/>
                </a:solidFill>
                <a:latin typeface="Oswald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TEAM FOCUS AREAS</a:t>
            </a:r>
            <a:endParaRPr lang="en-US" dirty="0"/>
          </a:p>
        </p:txBody>
      </p:sp>
    </p:spTree>
    <p:extLst>
      <p:ext uri="{BB962C8B-B14F-4D97-AF65-F5344CB8AC3E}">
        <p14:creationId xmlns:p14="http://schemas.microsoft.com/office/powerpoint/2010/main" val="260295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AB06D3-5EA5-4048-A8A5-89617F630265}"/>
              </a:ext>
            </a:extLst>
          </p:cNvPr>
          <p:cNvSpPr>
            <a:spLocks noGrp="1"/>
          </p:cNvSpPr>
          <p:nvPr>
            <p:ph type="body" sz="quarter" idx="10"/>
          </p:nvPr>
        </p:nvSpPr>
        <p:spPr>
          <a:xfrm>
            <a:off x="5188226" y="2345633"/>
            <a:ext cx="6549886" cy="3389243"/>
          </a:xfrm>
        </p:spPr>
        <p:txBody>
          <a:bodyPr/>
          <a:lstStyle/>
          <a:p>
            <a:pPr marL="285750" indent="-285750">
              <a:lnSpc>
                <a:spcPct val="100000"/>
              </a:lnSpc>
              <a:buFont typeface="Arial" panose="020B0604020202020204" pitchFamily="34" charset="0"/>
              <a:buChar char="•"/>
            </a:pPr>
            <a:r>
              <a:rPr lang="en-US" sz="2000" dirty="0">
                <a:solidFill>
                  <a:schemeClr val="tx1"/>
                </a:solidFill>
                <a:latin typeface="Oswald" pitchFamily="2" charset="0"/>
              </a:rPr>
              <a:t>Major gifts from prospects previously identified by PD:</a:t>
            </a:r>
          </a:p>
          <a:p>
            <a:pPr marL="742950" lvl="1" indent="-285750">
              <a:lnSpc>
                <a:spcPct val="100000"/>
              </a:lnSpc>
              <a:buFont typeface="Arial" panose="020B0604020202020204" pitchFamily="34" charset="0"/>
              <a:buChar char="•"/>
            </a:pPr>
            <a:r>
              <a:rPr lang="en-US" sz="1400" dirty="0">
                <a:solidFill>
                  <a:schemeClr val="tx1"/>
                </a:solidFill>
                <a:latin typeface="Oswald" pitchFamily="2" charset="0"/>
              </a:rPr>
              <a:t>$400K gift from David Betts ‘90 (Nesha &amp; Eveleen)</a:t>
            </a:r>
          </a:p>
          <a:p>
            <a:pPr marL="742950" lvl="1" indent="-285750">
              <a:lnSpc>
                <a:spcPct val="100000"/>
              </a:lnSpc>
              <a:buFont typeface="Arial" panose="020B0604020202020204" pitchFamily="34" charset="0"/>
              <a:buChar char="•"/>
            </a:pPr>
            <a:r>
              <a:rPr lang="en-US" sz="1400" dirty="0">
                <a:solidFill>
                  <a:schemeClr val="tx1"/>
                </a:solidFill>
                <a:latin typeface="Oswald" pitchFamily="2" charset="0"/>
              </a:rPr>
              <a:t>$137K estate gift from Edward Hill ‘65 (Brittany &amp; Sandy)</a:t>
            </a:r>
          </a:p>
          <a:p>
            <a:pPr marL="742950" lvl="1" indent="-285750">
              <a:lnSpc>
                <a:spcPct val="100000"/>
              </a:lnSpc>
              <a:buFont typeface="Arial" panose="020B0604020202020204" pitchFamily="34" charset="0"/>
              <a:buChar char="•"/>
            </a:pPr>
            <a:r>
              <a:rPr lang="en-US" sz="1400" dirty="0">
                <a:solidFill>
                  <a:schemeClr val="tx1"/>
                </a:solidFill>
                <a:latin typeface="Oswald" pitchFamily="2" charset="0"/>
              </a:rPr>
              <a:t>$26K gift from Dr. Anil Garde (Kathy Kim)</a:t>
            </a:r>
          </a:p>
          <a:p>
            <a:pPr marL="285750" indent="-285750">
              <a:lnSpc>
                <a:spcPct val="100000"/>
              </a:lnSpc>
              <a:buFont typeface="Arial" panose="020B0604020202020204" pitchFamily="34" charset="0"/>
              <a:buChar char="•"/>
            </a:pPr>
            <a:r>
              <a:rPr lang="en-US" sz="2000" dirty="0">
                <a:solidFill>
                  <a:schemeClr val="tx1"/>
                </a:solidFill>
                <a:latin typeface="Oswald" pitchFamily="2" charset="0"/>
              </a:rPr>
              <a:t>567 new prospects identified for portfolio additions and regional outreach lists </a:t>
            </a:r>
          </a:p>
          <a:p>
            <a:pPr marL="285750" indent="-285750">
              <a:lnSpc>
                <a:spcPct val="100000"/>
              </a:lnSpc>
              <a:buFont typeface="Arial" panose="020B0604020202020204" pitchFamily="34" charset="0"/>
              <a:buChar char="•"/>
            </a:pPr>
            <a:r>
              <a:rPr lang="en-US" sz="2000" dirty="0">
                <a:solidFill>
                  <a:schemeClr val="tx1"/>
                </a:solidFill>
                <a:latin typeface="Oswald" pitchFamily="2" charset="0"/>
              </a:rPr>
              <a:t>Trainings library</a:t>
            </a:r>
          </a:p>
          <a:p>
            <a:pPr marL="285750" indent="-285750">
              <a:lnSpc>
                <a:spcPct val="100000"/>
              </a:lnSpc>
              <a:buFont typeface="Arial" panose="020B0604020202020204" pitchFamily="34" charset="0"/>
              <a:buChar char="•"/>
            </a:pPr>
            <a:r>
              <a:rPr lang="en-US" sz="2000" dirty="0">
                <a:solidFill>
                  <a:schemeClr val="tx1"/>
                </a:solidFill>
                <a:latin typeface="Oswald" pitchFamily="2" charset="0"/>
              </a:rPr>
              <a:t>Scorecard -&gt; DO Progress Summary</a:t>
            </a:r>
          </a:p>
          <a:p>
            <a:pPr marL="285750" indent="-285750">
              <a:lnSpc>
                <a:spcPct val="100000"/>
              </a:lnSpc>
              <a:buFont typeface="Arial" panose="020B0604020202020204" pitchFamily="34" charset="0"/>
              <a:buChar char="•"/>
            </a:pPr>
            <a:r>
              <a:rPr lang="en-US" sz="2000" dirty="0">
                <a:solidFill>
                  <a:schemeClr val="tx1"/>
                </a:solidFill>
                <a:latin typeface="Oswald" pitchFamily="2" charset="0"/>
              </a:rPr>
              <a:t>Affinity Score</a:t>
            </a:r>
          </a:p>
          <a:p>
            <a:pPr marL="285750" indent="-285750">
              <a:lnSpc>
                <a:spcPct val="100000"/>
              </a:lnSpc>
              <a:buFont typeface="Arial" panose="020B0604020202020204" pitchFamily="34" charset="0"/>
              <a:buChar char="•"/>
            </a:pPr>
            <a:r>
              <a:rPr lang="en-US" sz="2000" dirty="0">
                <a:solidFill>
                  <a:schemeClr val="tx1"/>
                </a:solidFill>
                <a:latin typeface="Oswald" pitchFamily="2" charset="0"/>
              </a:rPr>
              <a:t>Windfall data import</a:t>
            </a:r>
          </a:p>
        </p:txBody>
      </p:sp>
      <p:sp>
        <p:nvSpPr>
          <p:cNvPr id="5" name="Text Placeholder 4">
            <a:extLst>
              <a:ext uri="{FF2B5EF4-FFF2-40B4-BE49-F238E27FC236}">
                <a16:creationId xmlns:a16="http://schemas.microsoft.com/office/drawing/2014/main" id="{98D86929-DD85-EE48-AC20-41FA0C4BB122}"/>
              </a:ext>
            </a:extLst>
          </p:cNvPr>
          <p:cNvSpPr>
            <a:spLocks noGrp="1"/>
          </p:cNvSpPr>
          <p:nvPr>
            <p:ph type="body" sz="quarter" idx="11"/>
          </p:nvPr>
        </p:nvSpPr>
        <p:spPr/>
        <p:txBody>
          <a:bodyPr>
            <a:normAutofit/>
          </a:bodyPr>
          <a:lstStyle/>
          <a:p>
            <a:r>
              <a:rPr lang="en-US" sz="4800" dirty="0"/>
              <a:t>FY24 PD SUCCESSES</a:t>
            </a:r>
          </a:p>
        </p:txBody>
      </p:sp>
    </p:spTree>
    <p:extLst>
      <p:ext uri="{BB962C8B-B14F-4D97-AF65-F5344CB8AC3E}">
        <p14:creationId xmlns:p14="http://schemas.microsoft.com/office/powerpoint/2010/main" val="1558896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AB06D3-5EA5-4048-A8A5-89617F630265}"/>
              </a:ext>
            </a:extLst>
          </p:cNvPr>
          <p:cNvSpPr>
            <a:spLocks noGrp="1"/>
          </p:cNvSpPr>
          <p:nvPr>
            <p:ph type="body" sz="quarter" idx="10"/>
          </p:nvPr>
        </p:nvSpPr>
        <p:spPr>
          <a:xfrm>
            <a:off x="5188226" y="2345633"/>
            <a:ext cx="6549886" cy="3389243"/>
          </a:xfrm>
        </p:spPr>
        <p:txBody>
          <a:bodyPr/>
          <a:lstStyle/>
          <a:p>
            <a:pPr marL="342900" marR="0" indent="-285750">
              <a:lnSpc>
                <a:spcPct val="100000"/>
              </a:lnSpc>
              <a:spcBef>
                <a:spcPts val="500"/>
              </a:spcBef>
              <a:spcAft>
                <a:spcPts val="0"/>
              </a:spcAft>
              <a:buFont typeface="Arial" panose="020B0604020202020204" pitchFamily="34" charset="0"/>
              <a:buChar char="•"/>
            </a:pPr>
            <a:r>
              <a:rPr lang="en-US" sz="2000" dirty="0">
                <a:solidFill>
                  <a:schemeClr val="tx1"/>
                </a:solidFill>
                <a:latin typeface="Oswald" pitchFamily="2" charset="0"/>
              </a:rPr>
              <a:t>Identify external prospects (new Friends) with affinity for UCR’s mission</a:t>
            </a:r>
          </a:p>
          <a:p>
            <a:pPr marL="342900" marR="0" indent="-285750">
              <a:lnSpc>
                <a:spcPct val="100000"/>
              </a:lnSpc>
              <a:spcBef>
                <a:spcPts val="500"/>
              </a:spcBef>
              <a:spcAft>
                <a:spcPts val="0"/>
              </a:spcAft>
              <a:buFont typeface="Arial" panose="020B0604020202020204" pitchFamily="34" charset="0"/>
              <a:buChar char="•"/>
            </a:pPr>
            <a:r>
              <a:rPr lang="en-US" sz="2000" dirty="0">
                <a:solidFill>
                  <a:schemeClr val="tx1"/>
                </a:solidFill>
                <a:latin typeface="Oswald" pitchFamily="2" charset="0"/>
              </a:rPr>
              <a:t>Create suite of predictive models to target prospecting efforts</a:t>
            </a:r>
          </a:p>
          <a:p>
            <a:pPr marL="342900" marR="0" indent="-285750">
              <a:lnSpc>
                <a:spcPct val="100000"/>
              </a:lnSpc>
              <a:spcBef>
                <a:spcPts val="500"/>
              </a:spcBef>
              <a:spcAft>
                <a:spcPts val="0"/>
              </a:spcAft>
              <a:buFont typeface="Arial" panose="020B0604020202020204" pitchFamily="34" charset="0"/>
              <a:buChar char="•"/>
            </a:pPr>
            <a:r>
              <a:rPr lang="en-US" sz="2000" dirty="0">
                <a:solidFill>
                  <a:schemeClr val="tx1"/>
                </a:solidFill>
                <a:latin typeface="Oswald" pitchFamily="2" charset="0"/>
              </a:rPr>
              <a:t>Incorporating and improving user experience (UI/UX) in our processes &amp; deliverables</a:t>
            </a:r>
          </a:p>
          <a:p>
            <a:pPr marL="342900" marR="0" indent="-285750">
              <a:lnSpc>
                <a:spcPct val="100000"/>
              </a:lnSpc>
              <a:spcBef>
                <a:spcPts val="500"/>
              </a:spcBef>
              <a:spcAft>
                <a:spcPts val="0"/>
              </a:spcAft>
              <a:buFont typeface="Arial" panose="020B0604020202020204" pitchFamily="34" charset="0"/>
              <a:buChar char="•"/>
            </a:pPr>
            <a:r>
              <a:rPr lang="en-US" sz="2000" dirty="0">
                <a:solidFill>
                  <a:schemeClr val="tx1"/>
                </a:solidFill>
                <a:latin typeface="Oswald" pitchFamily="2" charset="0"/>
              </a:rPr>
              <a:t>Revamp/streamline our reporting</a:t>
            </a:r>
          </a:p>
          <a:p>
            <a:pPr marL="342900" marR="0" indent="-285750">
              <a:lnSpc>
                <a:spcPct val="100000"/>
              </a:lnSpc>
              <a:spcBef>
                <a:spcPts val="500"/>
              </a:spcBef>
              <a:spcAft>
                <a:spcPts val="0"/>
              </a:spcAft>
              <a:buFont typeface="Arial" panose="020B0604020202020204" pitchFamily="34" charset="0"/>
              <a:buChar char="•"/>
            </a:pPr>
            <a:r>
              <a:rPr lang="en-US" sz="2000" dirty="0">
                <a:solidFill>
                  <a:schemeClr val="tx1"/>
                </a:solidFill>
                <a:latin typeface="Oswald" pitchFamily="2" charset="0"/>
              </a:rPr>
              <a:t>Readying for Salesforce transition</a:t>
            </a:r>
          </a:p>
        </p:txBody>
      </p:sp>
      <p:sp>
        <p:nvSpPr>
          <p:cNvPr id="5" name="Text Placeholder 4">
            <a:extLst>
              <a:ext uri="{FF2B5EF4-FFF2-40B4-BE49-F238E27FC236}">
                <a16:creationId xmlns:a16="http://schemas.microsoft.com/office/drawing/2014/main" id="{98D86929-DD85-EE48-AC20-41FA0C4BB122}"/>
              </a:ext>
            </a:extLst>
          </p:cNvPr>
          <p:cNvSpPr>
            <a:spLocks noGrp="1"/>
          </p:cNvSpPr>
          <p:nvPr>
            <p:ph type="body" sz="quarter" idx="11"/>
          </p:nvPr>
        </p:nvSpPr>
        <p:spPr>
          <a:xfrm>
            <a:off x="615814" y="2345634"/>
            <a:ext cx="4480062" cy="3389243"/>
          </a:xfrm>
        </p:spPr>
        <p:txBody>
          <a:bodyPr>
            <a:normAutofit/>
          </a:bodyPr>
          <a:lstStyle/>
          <a:p>
            <a:r>
              <a:rPr lang="en-US" sz="4800" dirty="0"/>
              <a:t>FY2025 </a:t>
            </a:r>
          </a:p>
          <a:p>
            <a:r>
              <a:rPr lang="en-US" sz="4800" dirty="0"/>
              <a:t>OBJECTIVES</a:t>
            </a:r>
          </a:p>
        </p:txBody>
      </p:sp>
    </p:spTree>
    <p:extLst>
      <p:ext uri="{BB962C8B-B14F-4D97-AF65-F5344CB8AC3E}">
        <p14:creationId xmlns:p14="http://schemas.microsoft.com/office/powerpoint/2010/main" val="216101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3DB5A6-4695-4143-84BC-50F53032F1D7}"/>
              </a:ext>
            </a:extLst>
          </p:cNvPr>
          <p:cNvSpPr>
            <a:spLocks noGrp="1"/>
          </p:cNvSpPr>
          <p:nvPr>
            <p:ph type="body" sz="quarter" idx="10"/>
          </p:nvPr>
        </p:nvSpPr>
        <p:spPr>
          <a:xfrm>
            <a:off x="540370" y="1285874"/>
            <a:ext cx="5705059" cy="3970783"/>
          </a:xfrm>
        </p:spPr>
        <p:txBody>
          <a:bodyPr/>
          <a:lstStyle/>
          <a:p>
            <a:r>
              <a:rPr lang="en-US" dirty="0"/>
              <a:t>PROSPECT MANAGEMENT</a:t>
            </a:r>
          </a:p>
        </p:txBody>
      </p:sp>
    </p:spTree>
    <p:extLst>
      <p:ext uri="{BB962C8B-B14F-4D97-AF65-F5344CB8AC3E}">
        <p14:creationId xmlns:p14="http://schemas.microsoft.com/office/powerpoint/2010/main" val="296532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B5B6E2-5AD6-D540-AC0A-1DE563D65127}"/>
              </a:ext>
            </a:extLst>
          </p:cNvPr>
          <p:cNvSpPr>
            <a:spLocks noGrp="1"/>
          </p:cNvSpPr>
          <p:nvPr>
            <p:ph type="body" sz="quarter" idx="10"/>
          </p:nvPr>
        </p:nvSpPr>
        <p:spPr>
          <a:xfrm>
            <a:off x="655984" y="1533525"/>
            <a:ext cx="6172199" cy="3744153"/>
          </a:xfrm>
        </p:spPr>
        <p:txBody>
          <a:bodyPr>
            <a:normAutofit fontScale="92500" lnSpcReduction="20000"/>
          </a:bodyPr>
          <a:lstStyle/>
          <a:p>
            <a:pPr>
              <a:lnSpc>
                <a:spcPct val="110000"/>
              </a:lnSpc>
            </a:pPr>
            <a:r>
              <a:rPr lang="en-US" sz="2000" dirty="0">
                <a:latin typeface="Oswald" pitchFamily="2" charset="0"/>
              </a:rPr>
              <a:t>Kimberley Harvie, Director Prospect Development</a:t>
            </a:r>
          </a:p>
          <a:p>
            <a:pPr marL="342900" indent="-342900">
              <a:lnSpc>
                <a:spcPct val="110000"/>
              </a:lnSpc>
              <a:buFont typeface="Arial" panose="020B0604020202020204" pitchFamily="34" charset="0"/>
              <a:buChar char="•"/>
            </a:pPr>
            <a:r>
              <a:rPr lang="en-US" sz="1600" b="0" dirty="0">
                <a:latin typeface="Oswald" pitchFamily="2" charset="0"/>
              </a:rPr>
              <a:t>Senior Leadership, Principal Giving</a:t>
            </a:r>
          </a:p>
          <a:p>
            <a:pPr marL="342900" indent="-342900">
              <a:lnSpc>
                <a:spcPct val="110000"/>
              </a:lnSpc>
              <a:buFont typeface="Arial" panose="020B0604020202020204" pitchFamily="34" charset="0"/>
              <a:buChar char="•"/>
            </a:pPr>
            <a:r>
              <a:rPr lang="en-US" sz="1600" b="0" dirty="0">
                <a:latin typeface="Oswald" pitchFamily="2" charset="0"/>
              </a:rPr>
              <a:t>Trustee Research, Team Development</a:t>
            </a:r>
          </a:p>
          <a:p>
            <a:pPr>
              <a:lnSpc>
                <a:spcPct val="110000"/>
              </a:lnSpc>
            </a:pPr>
            <a:r>
              <a:rPr lang="en-US" sz="2000" dirty="0">
                <a:latin typeface="Oswald" pitchFamily="2" charset="0"/>
              </a:rPr>
              <a:t>Heather Morales, Assistant Director Prospect Development</a:t>
            </a:r>
          </a:p>
          <a:p>
            <a:pPr marL="342900" indent="-342900">
              <a:lnSpc>
                <a:spcPct val="110000"/>
              </a:lnSpc>
              <a:buFont typeface="Arial" panose="020B0604020202020204" pitchFamily="34" charset="0"/>
              <a:buChar char="•"/>
            </a:pPr>
            <a:r>
              <a:rPr lang="en-US" sz="1600" b="0" dirty="0">
                <a:latin typeface="Oswald" pitchFamily="2" charset="0"/>
              </a:rPr>
              <a:t>Gift Planning, Regional &amp; Pipeline Development, Student Affairs, Corporate &amp; Foundation Relations and Annual Giving</a:t>
            </a:r>
          </a:p>
          <a:p>
            <a:pPr marL="342900" indent="-342900">
              <a:lnSpc>
                <a:spcPct val="110000"/>
              </a:lnSpc>
              <a:buFont typeface="Arial" panose="020B0604020202020204" pitchFamily="34" charset="0"/>
              <a:buChar char="•"/>
            </a:pPr>
            <a:r>
              <a:rPr lang="en-US" sz="1600" b="0" dirty="0">
                <a:latin typeface="Oswald" pitchFamily="2" charset="0"/>
              </a:rPr>
              <a:t>Briefing Profiles &amp; Due Diligence Research</a:t>
            </a:r>
          </a:p>
          <a:p>
            <a:pPr>
              <a:lnSpc>
                <a:spcPct val="110000"/>
              </a:lnSpc>
            </a:pPr>
            <a:r>
              <a:rPr lang="en-US" sz="2000" dirty="0">
                <a:latin typeface="Oswald" pitchFamily="2" charset="0"/>
              </a:rPr>
              <a:t>Ed Hirtzel, PD Associate</a:t>
            </a:r>
          </a:p>
          <a:p>
            <a:pPr marL="342900" indent="-342900">
              <a:lnSpc>
                <a:spcPct val="110000"/>
              </a:lnSpc>
              <a:buFont typeface="Arial" panose="020B0604020202020204" pitchFamily="34" charset="0"/>
              <a:buChar char="•"/>
            </a:pPr>
            <a:r>
              <a:rPr lang="en-US" sz="1600" b="0" dirty="0">
                <a:latin typeface="Oswald" pitchFamily="2" charset="0"/>
              </a:rPr>
              <a:t>CHASS, SPP, Education, Athletics, UNEX and Library</a:t>
            </a:r>
          </a:p>
          <a:p>
            <a:pPr>
              <a:lnSpc>
                <a:spcPct val="110000"/>
              </a:lnSpc>
            </a:pPr>
            <a:r>
              <a:rPr lang="en-US" sz="2000" dirty="0">
                <a:latin typeface="Oswald" pitchFamily="2" charset="0"/>
              </a:rPr>
              <a:t>Taylor Ring, PD Associate</a:t>
            </a:r>
          </a:p>
          <a:p>
            <a:pPr marL="342900" indent="-342900">
              <a:lnSpc>
                <a:spcPct val="110000"/>
              </a:lnSpc>
              <a:buFont typeface="Arial" panose="020B0604020202020204" pitchFamily="34" charset="0"/>
              <a:buChar char="•"/>
            </a:pPr>
            <a:r>
              <a:rPr lang="en-US" sz="1600" b="0" dirty="0">
                <a:latin typeface="Oswald" pitchFamily="2" charset="0"/>
              </a:rPr>
              <a:t>CNAS, BCOE, School of Medicine and Business</a:t>
            </a:r>
          </a:p>
          <a:p>
            <a:pPr>
              <a:lnSpc>
                <a:spcPct val="110000"/>
              </a:lnSpc>
            </a:pPr>
            <a:endParaRPr lang="en-US" dirty="0">
              <a:latin typeface="Oswald" pitchFamily="2" charset="0"/>
            </a:endParaRPr>
          </a:p>
        </p:txBody>
      </p:sp>
      <p:sp>
        <p:nvSpPr>
          <p:cNvPr id="2" name="TextBox 1">
            <a:extLst>
              <a:ext uri="{FF2B5EF4-FFF2-40B4-BE49-F238E27FC236}">
                <a16:creationId xmlns:a16="http://schemas.microsoft.com/office/drawing/2014/main" id="{29243280-75DF-1586-EE1C-04EAD726DD03}"/>
              </a:ext>
            </a:extLst>
          </p:cNvPr>
          <p:cNvSpPr txBox="1"/>
          <p:nvPr/>
        </p:nvSpPr>
        <p:spPr>
          <a:xfrm>
            <a:off x="655984" y="609600"/>
            <a:ext cx="6097241" cy="1266825"/>
          </a:xfrm>
          <a:prstGeom prst="rect">
            <a:avLst/>
          </a:prstGeom>
          <a:noFill/>
        </p:spPr>
        <p:txBody>
          <a:bodyPr wrap="square" rtlCol="0">
            <a:spAutoFit/>
          </a:bodyPr>
          <a:lstStyle/>
          <a:p>
            <a:endParaRPr lang="en-US"/>
          </a:p>
        </p:txBody>
      </p:sp>
      <p:sp>
        <p:nvSpPr>
          <p:cNvPr id="5" name="Text Placeholder 3">
            <a:extLst>
              <a:ext uri="{FF2B5EF4-FFF2-40B4-BE49-F238E27FC236}">
                <a16:creationId xmlns:a16="http://schemas.microsoft.com/office/drawing/2014/main" id="{A0809EFB-9880-CFB1-274E-C145C76C7F68}"/>
              </a:ext>
            </a:extLst>
          </p:cNvPr>
          <p:cNvSpPr txBox="1">
            <a:spLocks/>
          </p:cNvSpPr>
          <p:nvPr/>
        </p:nvSpPr>
        <p:spPr>
          <a:xfrm>
            <a:off x="655984" y="513936"/>
            <a:ext cx="6172199" cy="800514"/>
          </a:xfrm>
          <a:prstGeom prst="rect">
            <a:avLst/>
          </a:prstGeom>
        </p:spPr>
        <p:txBody>
          <a:bodyPr>
            <a:normAutofit/>
          </a:bodyPr>
          <a:lstStyle>
            <a:lvl1pPr marL="0" indent="0" algn="l" defTabSz="914400" rtl="0" eaLnBrk="1" latinLnBrk="0" hangingPunct="1">
              <a:lnSpc>
                <a:spcPct val="90000"/>
              </a:lnSpc>
              <a:spcBef>
                <a:spcPts val="1000"/>
              </a:spcBef>
              <a:buFontTx/>
              <a:buNone/>
              <a:defRPr sz="6000" b="1" i="0" kern="1200">
                <a:solidFill>
                  <a:srgbClr val="003DA5"/>
                </a:solidFill>
                <a:latin typeface="Oswald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COVERAGE AREAS</a:t>
            </a:r>
            <a:endParaRPr lang="en-US" dirty="0"/>
          </a:p>
        </p:txBody>
      </p:sp>
    </p:spTree>
    <p:extLst>
      <p:ext uri="{BB962C8B-B14F-4D97-AF65-F5344CB8AC3E}">
        <p14:creationId xmlns:p14="http://schemas.microsoft.com/office/powerpoint/2010/main" val="2915379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EE82D1-3B50-764D-BAD1-FFF92C2CAC03}"/>
              </a:ext>
            </a:extLst>
          </p:cNvPr>
          <p:cNvSpPr>
            <a:spLocks noGrp="1"/>
          </p:cNvSpPr>
          <p:nvPr>
            <p:ph type="body" sz="quarter" idx="10"/>
          </p:nvPr>
        </p:nvSpPr>
        <p:spPr>
          <a:xfrm>
            <a:off x="5226326" y="1387958"/>
            <a:ext cx="6549886" cy="5050942"/>
          </a:xfrm>
        </p:spPr>
        <p:txBody>
          <a:bodyPr/>
          <a:lstStyle/>
          <a:p>
            <a:pPr marL="514350" indent="-285750">
              <a:lnSpc>
                <a:spcPct val="100000"/>
              </a:lnSpc>
              <a:buFont typeface="Arial" panose="020B0604020202020204" pitchFamily="34" charset="0"/>
              <a:buChar char="•"/>
            </a:pPr>
            <a:r>
              <a:rPr lang="en-US" sz="2400" dirty="0">
                <a:solidFill>
                  <a:schemeClr val="tx1"/>
                </a:solidFill>
                <a:latin typeface="Oswald" pitchFamily="2" charset="0"/>
              </a:rPr>
              <a:t>Monthly Meetings with Fundraising Staff</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Portfolio &amp; Proposal Reviews</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Progress to Goals</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Strategies for Unit Priorities</a:t>
            </a:r>
          </a:p>
          <a:p>
            <a:pPr marL="514350" indent="-228600">
              <a:lnSpc>
                <a:spcPct val="100000"/>
              </a:lnSpc>
              <a:buFont typeface="Arial" panose="020B0604020202020204" pitchFamily="34" charset="0"/>
              <a:buChar char="•"/>
            </a:pPr>
            <a:r>
              <a:rPr lang="en-US" sz="2400" dirty="0">
                <a:solidFill>
                  <a:schemeClr val="tx1"/>
                </a:solidFill>
                <a:latin typeface="Oswald" pitchFamily="2" charset="0"/>
              </a:rPr>
              <a:t>Portfolio Maintenance</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Assignments, </a:t>
            </a:r>
            <a:r>
              <a:rPr lang="en-US" sz="1400" dirty="0" err="1">
                <a:solidFill>
                  <a:schemeClr val="tx1"/>
                </a:solidFill>
                <a:latin typeface="Oswald" pitchFamily="2" charset="0"/>
              </a:rPr>
              <a:t>Unassignments</a:t>
            </a:r>
            <a:r>
              <a:rPr lang="en-US" sz="1400" dirty="0">
                <a:solidFill>
                  <a:schemeClr val="tx1"/>
                </a:solidFill>
                <a:latin typeface="Oswald" pitchFamily="2" charset="0"/>
              </a:rPr>
              <a:t>, Referrals &amp; Transfers</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Annual Review</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New Hire Portfolio Reviews &amp; Research</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Staff Departure Offboarding Schedule &amp; Review</a:t>
            </a:r>
          </a:p>
          <a:p>
            <a:pPr marL="514350" indent="-228600">
              <a:lnSpc>
                <a:spcPct val="100000"/>
              </a:lnSpc>
              <a:buFont typeface="Arial" panose="020B0604020202020204" pitchFamily="34" charset="0"/>
              <a:buChar char="•"/>
            </a:pPr>
            <a:r>
              <a:rPr lang="en-US" sz="2400" dirty="0">
                <a:solidFill>
                  <a:schemeClr val="tx1"/>
                </a:solidFill>
                <a:latin typeface="Oswald" pitchFamily="2" charset="0"/>
              </a:rPr>
              <a:t>Moves Management Reviews</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Stage Aging &amp; Moves </a:t>
            </a:r>
          </a:p>
          <a:p>
            <a:pPr marL="514350" indent="-228600">
              <a:lnSpc>
                <a:spcPct val="100000"/>
              </a:lnSpc>
              <a:buFont typeface="Arial" panose="020B0604020202020204" pitchFamily="34" charset="0"/>
              <a:buChar char="•"/>
            </a:pPr>
            <a:r>
              <a:rPr lang="en-US" sz="2400" dirty="0">
                <a:solidFill>
                  <a:schemeClr val="tx1"/>
                </a:solidFill>
                <a:latin typeface="Oswald" pitchFamily="2" charset="0"/>
              </a:rPr>
              <a:t>Tools &amp; Training</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DO HUB &amp; PD SharePoint </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Video Training &amp; Job Aids</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New Hire Onboarding Weekly Virtual Open House </a:t>
            </a:r>
          </a:p>
          <a:p>
            <a:pPr marL="971550" lvl="1" indent="-228600">
              <a:lnSpc>
                <a:spcPct val="100000"/>
              </a:lnSpc>
              <a:buFont typeface="Arial" panose="020B0604020202020204" pitchFamily="34" charset="0"/>
              <a:buChar char="•"/>
            </a:pPr>
            <a:r>
              <a:rPr lang="en-US" sz="1400" dirty="0">
                <a:solidFill>
                  <a:schemeClr val="tx1"/>
                </a:solidFill>
                <a:latin typeface="Oswald" pitchFamily="2" charset="0"/>
              </a:rPr>
              <a:t>How to run Annotated Guest Lists</a:t>
            </a:r>
            <a:endParaRPr lang="en-US" sz="1000" dirty="0">
              <a:solidFill>
                <a:schemeClr val="tx1"/>
              </a:solidFill>
              <a:latin typeface="Oswald" pitchFamily="2" charset="0"/>
            </a:endParaRPr>
          </a:p>
          <a:p>
            <a:pPr marL="971550" lvl="1" indent="-228600">
              <a:lnSpc>
                <a:spcPct val="100000"/>
              </a:lnSpc>
              <a:buFont typeface="Arial" panose="020B0604020202020204" pitchFamily="34" charset="0"/>
              <a:buChar char="•"/>
            </a:pPr>
            <a:endParaRPr lang="en-US" sz="1000" dirty="0">
              <a:solidFill>
                <a:schemeClr val="tx1"/>
              </a:solidFill>
              <a:latin typeface="Oswald" pitchFamily="2" charset="0"/>
            </a:endParaRPr>
          </a:p>
          <a:p>
            <a:pPr>
              <a:lnSpc>
                <a:spcPct val="100000"/>
              </a:lnSpc>
            </a:pPr>
            <a:endParaRPr lang="en-US" sz="2400" dirty="0">
              <a:solidFill>
                <a:schemeClr val="tx1"/>
              </a:solidFill>
              <a:latin typeface="Oswald" pitchFamily="2" charset="0"/>
            </a:endParaRPr>
          </a:p>
        </p:txBody>
      </p:sp>
      <p:sp>
        <p:nvSpPr>
          <p:cNvPr id="5" name="Text Placeholder 4">
            <a:extLst>
              <a:ext uri="{FF2B5EF4-FFF2-40B4-BE49-F238E27FC236}">
                <a16:creationId xmlns:a16="http://schemas.microsoft.com/office/drawing/2014/main" id="{C2488F19-BBDD-114B-8D96-573C4E1F1ECF}"/>
              </a:ext>
            </a:extLst>
          </p:cNvPr>
          <p:cNvSpPr>
            <a:spLocks noGrp="1"/>
          </p:cNvSpPr>
          <p:nvPr>
            <p:ph type="body" sz="quarter" idx="11"/>
          </p:nvPr>
        </p:nvSpPr>
        <p:spPr>
          <a:xfrm>
            <a:off x="615813" y="2320957"/>
            <a:ext cx="4244421" cy="1473804"/>
          </a:xfrm>
        </p:spPr>
        <p:txBody>
          <a:bodyPr>
            <a:normAutofit lnSpcReduction="10000"/>
          </a:bodyPr>
          <a:lstStyle/>
          <a:p>
            <a:r>
              <a:rPr lang="en-US" dirty="0"/>
              <a:t>PROSPECT MANAGEMENT</a:t>
            </a:r>
          </a:p>
        </p:txBody>
      </p:sp>
      <p:sp>
        <p:nvSpPr>
          <p:cNvPr id="2" name="TextBox 1">
            <a:extLst>
              <a:ext uri="{FF2B5EF4-FFF2-40B4-BE49-F238E27FC236}">
                <a16:creationId xmlns:a16="http://schemas.microsoft.com/office/drawing/2014/main" id="{F5BA141C-9676-F121-61B5-6921F17C4CFC}"/>
              </a:ext>
            </a:extLst>
          </p:cNvPr>
          <p:cNvSpPr txBox="1"/>
          <p:nvPr/>
        </p:nvSpPr>
        <p:spPr>
          <a:xfrm>
            <a:off x="615813" y="4059936"/>
            <a:ext cx="3937899" cy="1077218"/>
          </a:xfrm>
          <a:prstGeom prst="rect">
            <a:avLst/>
          </a:prstGeom>
          <a:noFill/>
        </p:spPr>
        <p:txBody>
          <a:bodyPr wrap="square" rtlCol="0">
            <a:spAutoFit/>
          </a:bodyPr>
          <a:lstStyle/>
          <a:p>
            <a:r>
              <a:rPr lang="en-US" sz="1600" b="0" i="0" dirty="0">
                <a:solidFill>
                  <a:srgbClr val="1F1F1F"/>
                </a:solidFill>
                <a:effectLst/>
                <a:highlight>
                  <a:srgbClr val="FFFFFF"/>
                </a:highlight>
                <a:latin typeface="Oswald" pitchFamily="2" charset="0"/>
              </a:rPr>
              <a:t>Prospect Management is </a:t>
            </a:r>
            <a:r>
              <a:rPr lang="en-US" sz="1600" b="0" i="0" dirty="0">
                <a:solidFill>
                  <a:srgbClr val="040C28"/>
                </a:solidFill>
                <a:effectLst/>
                <a:latin typeface="Oswald" pitchFamily="2" charset="0"/>
              </a:rPr>
              <a:t>the planning, recording, and reporting of significant moments in the relationship between prospective donors and the organization.</a:t>
            </a:r>
            <a:endParaRPr lang="en-US" sz="1600" dirty="0">
              <a:latin typeface="Oswald" pitchFamily="2" charset="0"/>
            </a:endParaRPr>
          </a:p>
        </p:txBody>
      </p:sp>
    </p:spTree>
    <p:extLst>
      <p:ext uri="{BB962C8B-B14F-4D97-AF65-F5344CB8AC3E}">
        <p14:creationId xmlns:p14="http://schemas.microsoft.com/office/powerpoint/2010/main" val="2104832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AB06D3-5EA5-4048-A8A5-89617F630265}"/>
              </a:ext>
            </a:extLst>
          </p:cNvPr>
          <p:cNvSpPr>
            <a:spLocks noGrp="1"/>
          </p:cNvSpPr>
          <p:nvPr>
            <p:ph type="body" sz="quarter" idx="10"/>
          </p:nvPr>
        </p:nvSpPr>
        <p:spPr>
          <a:xfrm>
            <a:off x="615813" y="2600325"/>
            <a:ext cx="10807972" cy="3276601"/>
          </a:xfrm>
        </p:spPr>
        <p:txBody>
          <a:bodyPr/>
          <a:lstStyle/>
          <a:p>
            <a:pPr algn="ctr"/>
            <a:r>
              <a:rPr lang="en-US" sz="1600" dirty="0">
                <a:solidFill>
                  <a:schemeClr val="tx1"/>
                </a:solidFill>
                <a:latin typeface="Oswald" pitchFamily="2" charset="0"/>
              </a:rPr>
              <a:t>Prospect Development will work with campus stakeholders to provide profiles to be included in event briefings for the Chancellor, Provost, Vice Chancellor UA and occasionally for deans.</a:t>
            </a:r>
          </a:p>
        </p:txBody>
      </p:sp>
      <p:sp>
        <p:nvSpPr>
          <p:cNvPr id="5" name="Text Placeholder 4">
            <a:extLst>
              <a:ext uri="{FF2B5EF4-FFF2-40B4-BE49-F238E27FC236}">
                <a16:creationId xmlns:a16="http://schemas.microsoft.com/office/drawing/2014/main" id="{98D86929-DD85-EE48-AC20-41FA0C4BB122}"/>
              </a:ext>
            </a:extLst>
          </p:cNvPr>
          <p:cNvSpPr>
            <a:spLocks noGrp="1"/>
          </p:cNvSpPr>
          <p:nvPr>
            <p:ph type="body" sz="quarter" idx="11"/>
          </p:nvPr>
        </p:nvSpPr>
        <p:spPr>
          <a:xfrm>
            <a:off x="615813" y="1832526"/>
            <a:ext cx="10807973" cy="692841"/>
          </a:xfrm>
        </p:spPr>
        <p:txBody>
          <a:bodyPr>
            <a:normAutofit/>
          </a:bodyPr>
          <a:lstStyle/>
          <a:p>
            <a:pPr algn="ctr"/>
            <a:r>
              <a:rPr lang="en-US" sz="4000" dirty="0"/>
              <a:t>BRIEFING PROFILES</a:t>
            </a:r>
          </a:p>
        </p:txBody>
      </p:sp>
      <p:pic>
        <p:nvPicPr>
          <p:cNvPr id="3" name="Picture 2">
            <a:extLst>
              <a:ext uri="{FF2B5EF4-FFF2-40B4-BE49-F238E27FC236}">
                <a16:creationId xmlns:a16="http://schemas.microsoft.com/office/drawing/2014/main" id="{C6C3A28C-3263-0B48-F57F-53C3FB7E5D1F}"/>
              </a:ext>
            </a:extLst>
          </p:cNvPr>
          <p:cNvPicPr>
            <a:picLocks noChangeAspect="1"/>
          </p:cNvPicPr>
          <p:nvPr/>
        </p:nvPicPr>
        <p:blipFill rotWithShape="1">
          <a:blip r:embed="rId2"/>
          <a:srcRect t="3925" b="6120"/>
          <a:stretch/>
        </p:blipFill>
        <p:spPr>
          <a:xfrm>
            <a:off x="1323309" y="3143250"/>
            <a:ext cx="9545382" cy="2733676"/>
          </a:xfrm>
          <a:prstGeom prst="rect">
            <a:avLst/>
          </a:prstGeom>
        </p:spPr>
      </p:pic>
    </p:spTree>
    <p:extLst>
      <p:ext uri="{BB962C8B-B14F-4D97-AF65-F5344CB8AC3E}">
        <p14:creationId xmlns:p14="http://schemas.microsoft.com/office/powerpoint/2010/main" val="1561529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EE82D1-3B50-764D-BAD1-FFF92C2CAC03}"/>
              </a:ext>
            </a:extLst>
          </p:cNvPr>
          <p:cNvSpPr>
            <a:spLocks noGrp="1"/>
          </p:cNvSpPr>
          <p:nvPr>
            <p:ph type="body" sz="quarter" idx="10"/>
          </p:nvPr>
        </p:nvSpPr>
        <p:spPr>
          <a:xfrm>
            <a:off x="5180606" y="1973580"/>
            <a:ext cx="6549886" cy="3962069"/>
          </a:xfrm>
        </p:spPr>
        <p:txBody>
          <a:bodyPr/>
          <a:lstStyle/>
          <a:p>
            <a:pPr marL="514350" indent="-285750">
              <a:lnSpc>
                <a:spcPct val="100000"/>
              </a:lnSpc>
              <a:buFont typeface="Arial" panose="020B0604020202020204" pitchFamily="34" charset="0"/>
              <a:buChar char="•"/>
            </a:pPr>
            <a:r>
              <a:rPr lang="en-US" sz="2400" dirty="0">
                <a:solidFill>
                  <a:schemeClr val="tx1"/>
                </a:solidFill>
                <a:latin typeface="Oswald" pitchFamily="2" charset="0"/>
              </a:rPr>
              <a:t>Prospect Research</a:t>
            </a:r>
          </a:p>
          <a:p>
            <a:pPr marL="971550" lvl="1" indent="-285750">
              <a:lnSpc>
                <a:spcPct val="150000"/>
              </a:lnSpc>
              <a:spcAft>
                <a:spcPts val="1200"/>
              </a:spcAft>
              <a:buFont typeface="Arial" panose="020B0604020202020204" pitchFamily="34" charset="0"/>
              <a:buChar char="•"/>
            </a:pPr>
            <a:r>
              <a:rPr lang="en-US" sz="1400" dirty="0">
                <a:solidFill>
                  <a:schemeClr val="tx1"/>
                </a:solidFill>
                <a:latin typeface="Oswald" pitchFamily="2" charset="0"/>
              </a:rPr>
              <a:t>Provide research on prospects and donors based on the solicitation stage, relationship status with UCR and the purpose of the request</a:t>
            </a:r>
          </a:p>
          <a:p>
            <a:pPr marL="514350" indent="-228600">
              <a:lnSpc>
                <a:spcPct val="100000"/>
              </a:lnSpc>
              <a:buFont typeface="Arial" panose="020B0604020202020204" pitchFamily="34" charset="0"/>
              <a:buChar char="•"/>
            </a:pPr>
            <a:r>
              <a:rPr lang="en-US" sz="2400" dirty="0">
                <a:solidFill>
                  <a:schemeClr val="tx1"/>
                </a:solidFill>
                <a:latin typeface="Oswald" pitchFamily="2" charset="0"/>
              </a:rPr>
              <a:t>Due Diligence Research</a:t>
            </a:r>
          </a:p>
          <a:p>
            <a:pPr marL="971550" lvl="1" indent="-228600">
              <a:lnSpc>
                <a:spcPct val="150000"/>
              </a:lnSpc>
              <a:buFont typeface="Arial" panose="020B0604020202020204" pitchFamily="34" charset="0"/>
              <a:buChar char="•"/>
            </a:pPr>
            <a:r>
              <a:rPr lang="en-US" sz="1400" dirty="0">
                <a:solidFill>
                  <a:schemeClr val="tx1"/>
                </a:solidFill>
                <a:latin typeface="Oswald" pitchFamily="2" charset="0"/>
              </a:rPr>
              <a:t>Named Gifts (Dedicated Space, Named Funds)</a:t>
            </a:r>
          </a:p>
          <a:p>
            <a:pPr marL="971550" lvl="1" indent="-228600">
              <a:lnSpc>
                <a:spcPct val="150000"/>
              </a:lnSpc>
              <a:buFont typeface="Arial" panose="020B0604020202020204" pitchFamily="34" charset="0"/>
              <a:buChar char="•"/>
            </a:pPr>
            <a:r>
              <a:rPr lang="en-US" sz="1400" dirty="0">
                <a:solidFill>
                  <a:schemeClr val="tx1"/>
                </a:solidFill>
                <a:latin typeface="Oswald" pitchFamily="2" charset="0"/>
              </a:rPr>
              <a:t>Campus Awards, such as 40 Under 40 Alumni</a:t>
            </a:r>
          </a:p>
          <a:p>
            <a:pPr marL="971550" lvl="1" indent="-228600">
              <a:lnSpc>
                <a:spcPct val="150000"/>
              </a:lnSpc>
              <a:spcAft>
                <a:spcPts val="1200"/>
              </a:spcAft>
              <a:buFont typeface="Arial" panose="020B0604020202020204" pitchFamily="34" charset="0"/>
              <a:buChar char="•"/>
            </a:pPr>
            <a:r>
              <a:rPr lang="en-US" sz="1400" dirty="0">
                <a:solidFill>
                  <a:schemeClr val="tx1"/>
                </a:solidFill>
                <a:latin typeface="Oswald" pitchFamily="2" charset="0"/>
              </a:rPr>
              <a:t>UCRAA Board of Directors and UCRF Trustee nominees </a:t>
            </a:r>
          </a:p>
          <a:p>
            <a:pPr marL="514350" indent="-228600">
              <a:lnSpc>
                <a:spcPct val="100000"/>
              </a:lnSpc>
              <a:buFont typeface="Arial" panose="020B0604020202020204" pitchFamily="34" charset="0"/>
              <a:buChar char="•"/>
            </a:pPr>
            <a:r>
              <a:rPr lang="en-US" sz="2400" dirty="0">
                <a:solidFill>
                  <a:schemeClr val="tx1"/>
                </a:solidFill>
                <a:latin typeface="Oswald" pitchFamily="2" charset="0"/>
              </a:rPr>
              <a:t>Ad Hoc Research as Requested</a:t>
            </a:r>
          </a:p>
          <a:p>
            <a:pPr>
              <a:lnSpc>
                <a:spcPct val="100000"/>
              </a:lnSpc>
            </a:pPr>
            <a:endParaRPr lang="en-US" sz="1400" dirty="0">
              <a:solidFill>
                <a:schemeClr val="tx1"/>
              </a:solidFill>
              <a:latin typeface="Oswald" pitchFamily="2" charset="0"/>
            </a:endParaRPr>
          </a:p>
        </p:txBody>
      </p:sp>
      <p:sp>
        <p:nvSpPr>
          <p:cNvPr id="5" name="Text Placeholder 4">
            <a:extLst>
              <a:ext uri="{FF2B5EF4-FFF2-40B4-BE49-F238E27FC236}">
                <a16:creationId xmlns:a16="http://schemas.microsoft.com/office/drawing/2014/main" id="{C2488F19-BBDD-114B-8D96-573C4E1F1ECF}"/>
              </a:ext>
            </a:extLst>
          </p:cNvPr>
          <p:cNvSpPr>
            <a:spLocks noGrp="1"/>
          </p:cNvSpPr>
          <p:nvPr>
            <p:ph type="body" sz="quarter" idx="11"/>
          </p:nvPr>
        </p:nvSpPr>
        <p:spPr>
          <a:xfrm>
            <a:off x="615813" y="2692098"/>
            <a:ext cx="4244421" cy="1473804"/>
          </a:xfrm>
        </p:spPr>
        <p:txBody>
          <a:bodyPr>
            <a:normAutofit/>
          </a:bodyPr>
          <a:lstStyle/>
          <a:p>
            <a:r>
              <a:rPr lang="en-US" dirty="0"/>
              <a:t>RESEARCH</a:t>
            </a:r>
          </a:p>
        </p:txBody>
      </p:sp>
    </p:spTree>
    <p:extLst>
      <p:ext uri="{BB962C8B-B14F-4D97-AF65-F5344CB8AC3E}">
        <p14:creationId xmlns:p14="http://schemas.microsoft.com/office/powerpoint/2010/main" val="374251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A8C55E-80DF-6747-8B02-B08C38304221}"/>
              </a:ext>
            </a:extLst>
          </p:cNvPr>
          <p:cNvSpPr>
            <a:spLocks noGrp="1"/>
          </p:cNvSpPr>
          <p:nvPr>
            <p:ph type="body" sz="quarter" idx="10"/>
          </p:nvPr>
        </p:nvSpPr>
        <p:spPr>
          <a:xfrm>
            <a:off x="550881" y="530430"/>
            <a:ext cx="7146233" cy="3339547"/>
          </a:xfrm>
        </p:spPr>
        <p:txBody>
          <a:bodyPr/>
          <a:lstStyle/>
          <a:p>
            <a:r>
              <a:rPr lang="en-US" dirty="0"/>
              <a:t>UCR FOUNDATION RELATIONS</a:t>
            </a:r>
          </a:p>
        </p:txBody>
      </p:sp>
    </p:spTree>
    <p:extLst>
      <p:ext uri="{BB962C8B-B14F-4D97-AF65-F5344CB8AC3E}">
        <p14:creationId xmlns:p14="http://schemas.microsoft.com/office/powerpoint/2010/main" val="4125967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B5B6E2-5AD6-D540-AC0A-1DE563D65127}"/>
              </a:ext>
            </a:extLst>
          </p:cNvPr>
          <p:cNvSpPr>
            <a:spLocks noGrp="1"/>
          </p:cNvSpPr>
          <p:nvPr>
            <p:ph type="body" sz="quarter" idx="10"/>
          </p:nvPr>
        </p:nvSpPr>
        <p:spPr>
          <a:xfrm>
            <a:off x="571500" y="327992"/>
            <a:ext cx="6172199" cy="4631634"/>
          </a:xfrm>
        </p:spPr>
        <p:txBody>
          <a:bodyPr>
            <a:noAutofit/>
          </a:bodyPr>
          <a:lstStyle/>
          <a:p>
            <a:pPr>
              <a:lnSpc>
                <a:spcPct val="100000"/>
              </a:lnSpc>
              <a:spcBef>
                <a:spcPts val="0"/>
              </a:spcBef>
            </a:pPr>
            <a:r>
              <a:rPr lang="en-US" sz="4800" dirty="0">
                <a:latin typeface="Oswald" pitchFamily="2" charset="0"/>
              </a:rPr>
              <a:t>The Mission of the </a:t>
            </a:r>
          </a:p>
          <a:p>
            <a:pPr>
              <a:lnSpc>
                <a:spcPct val="100000"/>
              </a:lnSpc>
              <a:spcBef>
                <a:spcPts val="0"/>
              </a:spcBef>
            </a:pPr>
            <a:r>
              <a:rPr lang="en-US" sz="4800" dirty="0">
                <a:latin typeface="Oswald" pitchFamily="2" charset="0"/>
              </a:rPr>
              <a:t>UCR Foundation is </a:t>
            </a:r>
          </a:p>
          <a:p>
            <a:pPr>
              <a:lnSpc>
                <a:spcPct val="100000"/>
              </a:lnSpc>
              <a:spcBef>
                <a:spcPts val="0"/>
              </a:spcBef>
            </a:pPr>
            <a:r>
              <a:rPr lang="en-US" sz="4800" dirty="0">
                <a:latin typeface="Oswald" pitchFamily="2" charset="0"/>
              </a:rPr>
              <a:t>to actively promote philanthropy and manage donated resources for the advancement of UCR!</a:t>
            </a:r>
          </a:p>
        </p:txBody>
      </p:sp>
    </p:spTree>
    <p:extLst>
      <p:ext uri="{BB962C8B-B14F-4D97-AF65-F5344CB8AC3E}">
        <p14:creationId xmlns:p14="http://schemas.microsoft.com/office/powerpoint/2010/main" val="74359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2">
            <a:extLst>
              <a:ext uri="{FF2B5EF4-FFF2-40B4-BE49-F238E27FC236}">
                <a16:creationId xmlns:a16="http://schemas.microsoft.com/office/drawing/2014/main" id="{7CF47F35-5FE6-04E3-DB45-9E004DBA812E}"/>
              </a:ext>
            </a:extLst>
          </p:cNvPr>
          <p:cNvSpPr>
            <a:spLocks noChangeArrowheads="1"/>
          </p:cNvSpPr>
          <p:nvPr/>
        </p:nvSpPr>
        <p:spPr bwMode="auto">
          <a:xfrm>
            <a:off x="0" y="1644442"/>
            <a:ext cx="2563461" cy="2642700"/>
          </a:xfrm>
          <a:custGeom>
            <a:avLst/>
            <a:gdLst>
              <a:gd name="T0" fmla="*/ 19569 w 19570"/>
              <a:gd name="T1" fmla="*/ 8371 h 8372"/>
              <a:gd name="T2" fmla="*/ 0 w 19570"/>
              <a:gd name="T3" fmla="*/ 8371 h 8372"/>
              <a:gd name="T4" fmla="*/ 0 w 19570"/>
              <a:gd name="T5" fmla="*/ 0 h 8372"/>
              <a:gd name="T6" fmla="*/ 19569 w 19570"/>
              <a:gd name="T7" fmla="*/ 0 h 8372"/>
              <a:gd name="T8" fmla="*/ 19569 w 19570"/>
              <a:gd name="T9" fmla="*/ 8371 h 8372"/>
            </a:gdLst>
            <a:ahLst/>
            <a:cxnLst>
              <a:cxn ang="0">
                <a:pos x="T0" y="T1"/>
              </a:cxn>
              <a:cxn ang="0">
                <a:pos x="T2" y="T3"/>
              </a:cxn>
              <a:cxn ang="0">
                <a:pos x="T4" y="T5"/>
              </a:cxn>
              <a:cxn ang="0">
                <a:pos x="T6" y="T7"/>
              </a:cxn>
              <a:cxn ang="0">
                <a:pos x="T8" y="T9"/>
              </a:cxn>
            </a:cxnLst>
            <a:rect l="0" t="0" r="r" b="b"/>
            <a:pathLst>
              <a:path w="19570" h="8372">
                <a:moveTo>
                  <a:pt x="19569" y="8371"/>
                </a:moveTo>
                <a:lnTo>
                  <a:pt x="0" y="8371"/>
                </a:lnTo>
                <a:lnTo>
                  <a:pt x="0" y="0"/>
                </a:lnTo>
                <a:lnTo>
                  <a:pt x="19569" y="0"/>
                </a:lnTo>
                <a:lnTo>
                  <a:pt x="19569" y="8371"/>
                </a:lnTo>
              </a:path>
            </a:pathLst>
          </a:custGeom>
          <a:solidFill>
            <a:srgbClr val="A2ACAB">
              <a:alpha val="20000"/>
            </a:srgbClr>
          </a:solidFill>
          <a:ln>
            <a:noFill/>
          </a:ln>
          <a:effectLst/>
        </p:spPr>
        <p:txBody>
          <a:bodyPr wrap="none" anchor="ctr"/>
          <a:lstStyle/>
          <a:p>
            <a:pPr defTabSz="914217"/>
            <a:endParaRPr lang="en-US" dirty="0">
              <a:solidFill>
                <a:srgbClr val="747994"/>
              </a:solidFill>
              <a:latin typeface="Poppins" panose="00000500000000000000" pitchFamily="2" charset="0"/>
            </a:endParaRPr>
          </a:p>
        </p:txBody>
      </p:sp>
      <p:sp>
        <p:nvSpPr>
          <p:cNvPr id="61" name="Freeform 2">
            <a:extLst>
              <a:ext uri="{FF2B5EF4-FFF2-40B4-BE49-F238E27FC236}">
                <a16:creationId xmlns:a16="http://schemas.microsoft.com/office/drawing/2014/main" id="{26A61BAE-2DB5-379A-6D36-27E1ED4FF9BD}"/>
              </a:ext>
            </a:extLst>
          </p:cNvPr>
          <p:cNvSpPr>
            <a:spLocks noChangeArrowheads="1"/>
          </p:cNvSpPr>
          <p:nvPr/>
        </p:nvSpPr>
        <p:spPr bwMode="auto">
          <a:xfrm>
            <a:off x="2563666" y="1644442"/>
            <a:ext cx="2322165" cy="2635596"/>
          </a:xfrm>
          <a:custGeom>
            <a:avLst/>
            <a:gdLst>
              <a:gd name="T0" fmla="*/ 19569 w 19570"/>
              <a:gd name="T1" fmla="*/ 8371 h 8372"/>
              <a:gd name="T2" fmla="*/ 0 w 19570"/>
              <a:gd name="T3" fmla="*/ 8371 h 8372"/>
              <a:gd name="T4" fmla="*/ 0 w 19570"/>
              <a:gd name="T5" fmla="*/ 0 h 8372"/>
              <a:gd name="T6" fmla="*/ 19569 w 19570"/>
              <a:gd name="T7" fmla="*/ 0 h 8372"/>
              <a:gd name="T8" fmla="*/ 19569 w 19570"/>
              <a:gd name="T9" fmla="*/ 8371 h 8372"/>
            </a:gdLst>
            <a:ahLst/>
            <a:cxnLst>
              <a:cxn ang="0">
                <a:pos x="T0" y="T1"/>
              </a:cxn>
              <a:cxn ang="0">
                <a:pos x="T2" y="T3"/>
              </a:cxn>
              <a:cxn ang="0">
                <a:pos x="T4" y="T5"/>
              </a:cxn>
              <a:cxn ang="0">
                <a:pos x="T6" y="T7"/>
              </a:cxn>
              <a:cxn ang="0">
                <a:pos x="T8" y="T9"/>
              </a:cxn>
            </a:cxnLst>
            <a:rect l="0" t="0" r="r" b="b"/>
            <a:pathLst>
              <a:path w="19570" h="8372">
                <a:moveTo>
                  <a:pt x="19569" y="8371"/>
                </a:moveTo>
                <a:lnTo>
                  <a:pt x="0" y="8371"/>
                </a:lnTo>
                <a:lnTo>
                  <a:pt x="0" y="0"/>
                </a:lnTo>
                <a:lnTo>
                  <a:pt x="19569" y="0"/>
                </a:lnTo>
                <a:lnTo>
                  <a:pt x="19569" y="8371"/>
                </a:lnTo>
              </a:path>
            </a:pathLst>
          </a:custGeom>
          <a:solidFill>
            <a:srgbClr val="A5C47F">
              <a:alpha val="20000"/>
            </a:srgbClr>
          </a:solidFill>
          <a:ln>
            <a:noFill/>
          </a:ln>
          <a:effectLst/>
        </p:spPr>
        <p:txBody>
          <a:bodyPr wrap="none" anchor="ctr"/>
          <a:lstStyle/>
          <a:p>
            <a:pPr defTabSz="914217"/>
            <a:endParaRPr lang="en-US" dirty="0">
              <a:solidFill>
                <a:srgbClr val="747994"/>
              </a:solidFill>
              <a:latin typeface="Poppins" panose="00000500000000000000" pitchFamily="2" charset="0"/>
            </a:endParaRPr>
          </a:p>
        </p:txBody>
      </p:sp>
      <p:sp>
        <p:nvSpPr>
          <p:cNvPr id="60" name="Freeform 2">
            <a:extLst>
              <a:ext uri="{FF2B5EF4-FFF2-40B4-BE49-F238E27FC236}">
                <a16:creationId xmlns:a16="http://schemas.microsoft.com/office/drawing/2014/main" id="{A176B245-FCCB-5D7C-7F6D-5B7BFA88BF2D}"/>
              </a:ext>
            </a:extLst>
          </p:cNvPr>
          <p:cNvSpPr>
            <a:spLocks noChangeArrowheads="1"/>
          </p:cNvSpPr>
          <p:nvPr/>
        </p:nvSpPr>
        <p:spPr bwMode="auto">
          <a:xfrm>
            <a:off x="7813" y="4287142"/>
            <a:ext cx="2563461" cy="2565238"/>
          </a:xfrm>
          <a:custGeom>
            <a:avLst/>
            <a:gdLst>
              <a:gd name="T0" fmla="*/ 19569 w 19570"/>
              <a:gd name="T1" fmla="*/ 8371 h 8372"/>
              <a:gd name="T2" fmla="*/ 0 w 19570"/>
              <a:gd name="T3" fmla="*/ 8371 h 8372"/>
              <a:gd name="T4" fmla="*/ 0 w 19570"/>
              <a:gd name="T5" fmla="*/ 0 h 8372"/>
              <a:gd name="T6" fmla="*/ 19569 w 19570"/>
              <a:gd name="T7" fmla="*/ 0 h 8372"/>
              <a:gd name="T8" fmla="*/ 19569 w 19570"/>
              <a:gd name="T9" fmla="*/ 8371 h 8372"/>
            </a:gdLst>
            <a:ahLst/>
            <a:cxnLst>
              <a:cxn ang="0">
                <a:pos x="T0" y="T1"/>
              </a:cxn>
              <a:cxn ang="0">
                <a:pos x="T2" y="T3"/>
              </a:cxn>
              <a:cxn ang="0">
                <a:pos x="T4" y="T5"/>
              </a:cxn>
              <a:cxn ang="0">
                <a:pos x="T6" y="T7"/>
              </a:cxn>
              <a:cxn ang="0">
                <a:pos x="T8" y="T9"/>
              </a:cxn>
            </a:cxnLst>
            <a:rect l="0" t="0" r="r" b="b"/>
            <a:pathLst>
              <a:path w="19570" h="8372">
                <a:moveTo>
                  <a:pt x="19569" y="8371"/>
                </a:moveTo>
                <a:lnTo>
                  <a:pt x="0" y="8371"/>
                </a:lnTo>
                <a:lnTo>
                  <a:pt x="0" y="0"/>
                </a:lnTo>
                <a:lnTo>
                  <a:pt x="19569" y="0"/>
                </a:lnTo>
                <a:lnTo>
                  <a:pt x="19569" y="8371"/>
                </a:lnTo>
              </a:path>
            </a:pathLst>
          </a:custGeom>
          <a:solidFill>
            <a:srgbClr val="A5C47F">
              <a:alpha val="20000"/>
            </a:srgbClr>
          </a:solidFill>
          <a:ln>
            <a:noFill/>
          </a:ln>
          <a:effectLst/>
        </p:spPr>
        <p:txBody>
          <a:bodyPr wrap="none" anchor="ctr"/>
          <a:lstStyle/>
          <a:p>
            <a:pPr defTabSz="914217"/>
            <a:endParaRPr lang="en-US" dirty="0">
              <a:solidFill>
                <a:srgbClr val="747994"/>
              </a:solidFill>
              <a:latin typeface="Poppins" panose="00000500000000000000" pitchFamily="2" charset="0"/>
            </a:endParaRPr>
          </a:p>
        </p:txBody>
      </p:sp>
      <p:sp>
        <p:nvSpPr>
          <p:cNvPr id="59" name="Freeform 2">
            <a:extLst>
              <a:ext uri="{FF2B5EF4-FFF2-40B4-BE49-F238E27FC236}">
                <a16:creationId xmlns:a16="http://schemas.microsoft.com/office/drawing/2014/main" id="{B9B7CB9E-628B-1CAC-4178-9E40095EBF66}"/>
              </a:ext>
            </a:extLst>
          </p:cNvPr>
          <p:cNvSpPr>
            <a:spLocks noChangeArrowheads="1"/>
          </p:cNvSpPr>
          <p:nvPr/>
        </p:nvSpPr>
        <p:spPr bwMode="auto">
          <a:xfrm>
            <a:off x="2564849" y="4280038"/>
            <a:ext cx="2320004" cy="2568726"/>
          </a:xfrm>
          <a:custGeom>
            <a:avLst/>
            <a:gdLst>
              <a:gd name="T0" fmla="*/ 19569 w 19570"/>
              <a:gd name="T1" fmla="*/ 8371 h 8372"/>
              <a:gd name="T2" fmla="*/ 0 w 19570"/>
              <a:gd name="T3" fmla="*/ 8371 h 8372"/>
              <a:gd name="T4" fmla="*/ 0 w 19570"/>
              <a:gd name="T5" fmla="*/ 0 h 8372"/>
              <a:gd name="T6" fmla="*/ 19569 w 19570"/>
              <a:gd name="T7" fmla="*/ 0 h 8372"/>
              <a:gd name="T8" fmla="*/ 19569 w 19570"/>
              <a:gd name="T9" fmla="*/ 8371 h 8372"/>
            </a:gdLst>
            <a:ahLst/>
            <a:cxnLst>
              <a:cxn ang="0">
                <a:pos x="T0" y="T1"/>
              </a:cxn>
              <a:cxn ang="0">
                <a:pos x="T2" y="T3"/>
              </a:cxn>
              <a:cxn ang="0">
                <a:pos x="T4" y="T5"/>
              </a:cxn>
              <a:cxn ang="0">
                <a:pos x="T6" y="T7"/>
              </a:cxn>
              <a:cxn ang="0">
                <a:pos x="T8" y="T9"/>
              </a:cxn>
            </a:cxnLst>
            <a:rect l="0" t="0" r="r" b="b"/>
            <a:pathLst>
              <a:path w="19570" h="8372">
                <a:moveTo>
                  <a:pt x="19569" y="8371"/>
                </a:moveTo>
                <a:lnTo>
                  <a:pt x="0" y="8371"/>
                </a:lnTo>
                <a:lnTo>
                  <a:pt x="0" y="0"/>
                </a:lnTo>
                <a:lnTo>
                  <a:pt x="19569" y="0"/>
                </a:lnTo>
                <a:lnTo>
                  <a:pt x="19569" y="8371"/>
                </a:lnTo>
              </a:path>
            </a:pathLst>
          </a:custGeom>
          <a:solidFill>
            <a:srgbClr val="FBDB65">
              <a:alpha val="20000"/>
            </a:srgbClr>
          </a:solidFill>
          <a:ln>
            <a:noFill/>
          </a:ln>
          <a:effectLst/>
        </p:spPr>
        <p:txBody>
          <a:bodyPr wrap="none" anchor="ctr"/>
          <a:lstStyle/>
          <a:p>
            <a:pPr defTabSz="914217"/>
            <a:endParaRPr lang="en-US" dirty="0">
              <a:solidFill>
                <a:srgbClr val="747994"/>
              </a:solidFill>
              <a:latin typeface="Poppins" panose="00000500000000000000" pitchFamily="2" charset="0"/>
            </a:endParaRPr>
          </a:p>
        </p:txBody>
      </p:sp>
      <p:sp>
        <p:nvSpPr>
          <p:cNvPr id="14338" name="Freeform 2">
            <a:extLst>
              <a:ext uri="{FF2B5EF4-FFF2-40B4-BE49-F238E27FC236}">
                <a16:creationId xmlns:a16="http://schemas.microsoft.com/office/drawing/2014/main" id="{CAFB6837-B18D-254F-90D2-42875C4BDA7C}"/>
              </a:ext>
            </a:extLst>
          </p:cNvPr>
          <p:cNvSpPr>
            <a:spLocks noChangeArrowheads="1"/>
          </p:cNvSpPr>
          <p:nvPr/>
        </p:nvSpPr>
        <p:spPr bwMode="auto">
          <a:xfrm>
            <a:off x="4886036" y="1644442"/>
            <a:ext cx="7298151" cy="5213558"/>
          </a:xfrm>
          <a:custGeom>
            <a:avLst/>
            <a:gdLst>
              <a:gd name="T0" fmla="*/ 19569 w 19570"/>
              <a:gd name="T1" fmla="*/ 8371 h 8372"/>
              <a:gd name="T2" fmla="*/ 0 w 19570"/>
              <a:gd name="T3" fmla="*/ 8371 h 8372"/>
              <a:gd name="T4" fmla="*/ 0 w 19570"/>
              <a:gd name="T5" fmla="*/ 0 h 8372"/>
              <a:gd name="T6" fmla="*/ 19569 w 19570"/>
              <a:gd name="T7" fmla="*/ 0 h 8372"/>
              <a:gd name="T8" fmla="*/ 19569 w 19570"/>
              <a:gd name="T9" fmla="*/ 8371 h 8372"/>
            </a:gdLst>
            <a:ahLst/>
            <a:cxnLst>
              <a:cxn ang="0">
                <a:pos x="T0" y="T1"/>
              </a:cxn>
              <a:cxn ang="0">
                <a:pos x="T2" y="T3"/>
              </a:cxn>
              <a:cxn ang="0">
                <a:pos x="T4" y="T5"/>
              </a:cxn>
              <a:cxn ang="0">
                <a:pos x="T6" y="T7"/>
              </a:cxn>
              <a:cxn ang="0">
                <a:pos x="T8" y="T9"/>
              </a:cxn>
            </a:cxnLst>
            <a:rect l="0" t="0" r="r" b="b"/>
            <a:pathLst>
              <a:path w="19570" h="8372">
                <a:moveTo>
                  <a:pt x="19569" y="8371"/>
                </a:moveTo>
                <a:lnTo>
                  <a:pt x="0" y="8371"/>
                </a:lnTo>
                <a:lnTo>
                  <a:pt x="0" y="0"/>
                </a:lnTo>
                <a:lnTo>
                  <a:pt x="19569" y="0"/>
                </a:lnTo>
                <a:lnTo>
                  <a:pt x="19569" y="8371"/>
                </a:lnTo>
              </a:path>
            </a:pathLst>
          </a:custGeom>
          <a:solidFill>
            <a:srgbClr val="FBDB65">
              <a:alpha val="20000"/>
            </a:srgbClr>
          </a:solidFill>
          <a:ln>
            <a:noFill/>
          </a:ln>
          <a:effectLst/>
        </p:spPr>
        <p:txBody>
          <a:bodyPr wrap="none" anchor="ctr"/>
          <a:lstStyle/>
          <a:p>
            <a:pPr defTabSz="914217"/>
            <a:endParaRPr lang="en-US" dirty="0">
              <a:solidFill>
                <a:srgbClr val="747994"/>
              </a:solidFill>
              <a:latin typeface="Poppins" panose="00000500000000000000" pitchFamily="2" charset="0"/>
            </a:endParaRPr>
          </a:p>
        </p:txBody>
      </p:sp>
      <p:pic>
        <p:nvPicPr>
          <p:cNvPr id="4" name="Picture Placeholder 3">
            <a:extLst>
              <a:ext uri="{FF2B5EF4-FFF2-40B4-BE49-F238E27FC236}">
                <a16:creationId xmlns:a16="http://schemas.microsoft.com/office/drawing/2014/main" id="{3FABF419-0257-4CE1-1E8D-AE9182DAF912}"/>
              </a:ext>
            </a:extLst>
          </p:cNvPr>
          <p:cNvPicPr>
            <a:picLocks noGrp="1" noChangeAspect="1"/>
          </p:cNvPicPr>
          <p:nvPr>
            <p:ph type="pic" sz="quarter" idx="10"/>
          </p:nvPr>
        </p:nvPicPr>
        <p:blipFill rotWithShape="1">
          <a:blip r:embed="rId3"/>
          <a:srcRect t="2209" b="41517"/>
          <a:stretch/>
        </p:blipFill>
        <p:spPr>
          <a:xfrm>
            <a:off x="537120" y="1970087"/>
            <a:ext cx="1547812" cy="1306513"/>
          </a:xfrm>
        </p:spPr>
      </p:pic>
      <p:sp>
        <p:nvSpPr>
          <p:cNvPr id="14410" name="Freeform 74">
            <a:extLst>
              <a:ext uri="{FF2B5EF4-FFF2-40B4-BE49-F238E27FC236}">
                <a16:creationId xmlns:a16="http://schemas.microsoft.com/office/drawing/2014/main" id="{251ED1D9-DDDD-7947-A1B4-75EC85308423}"/>
              </a:ext>
            </a:extLst>
          </p:cNvPr>
          <p:cNvSpPr>
            <a:spLocks noChangeArrowheads="1"/>
          </p:cNvSpPr>
          <p:nvPr/>
        </p:nvSpPr>
        <p:spPr bwMode="auto">
          <a:xfrm>
            <a:off x="537312" y="1803322"/>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003DA5"/>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32" name="TextBox 31">
            <a:extLst>
              <a:ext uri="{FF2B5EF4-FFF2-40B4-BE49-F238E27FC236}">
                <a16:creationId xmlns:a16="http://schemas.microsoft.com/office/drawing/2014/main" id="{1BD6DB4A-B2DF-42DC-A4BB-C8C7039137D1}"/>
              </a:ext>
            </a:extLst>
          </p:cNvPr>
          <p:cNvSpPr txBox="1"/>
          <p:nvPr/>
        </p:nvSpPr>
        <p:spPr>
          <a:xfrm>
            <a:off x="401350" y="3327577"/>
            <a:ext cx="1819352"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Josh Carter</a:t>
            </a:r>
          </a:p>
        </p:txBody>
      </p:sp>
      <p:sp>
        <p:nvSpPr>
          <p:cNvPr id="33" name="TextBox 32">
            <a:extLst>
              <a:ext uri="{FF2B5EF4-FFF2-40B4-BE49-F238E27FC236}">
                <a16:creationId xmlns:a16="http://schemas.microsoft.com/office/drawing/2014/main" id="{99B85DA2-7794-4725-BD83-B18A91C68E87}"/>
              </a:ext>
            </a:extLst>
          </p:cNvPr>
          <p:cNvSpPr txBox="1"/>
          <p:nvPr/>
        </p:nvSpPr>
        <p:spPr>
          <a:xfrm>
            <a:off x="401350" y="3632553"/>
            <a:ext cx="1819352" cy="308546"/>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Chief of Staff</a:t>
            </a:r>
          </a:p>
        </p:txBody>
      </p:sp>
      <p:pic>
        <p:nvPicPr>
          <p:cNvPr id="9" name="Picture Placeholder 3">
            <a:extLst>
              <a:ext uri="{FF2B5EF4-FFF2-40B4-BE49-F238E27FC236}">
                <a16:creationId xmlns:a16="http://schemas.microsoft.com/office/drawing/2014/main" id="{E1BAD444-1B0E-3DFD-4105-07425A5A8CF4}"/>
              </a:ext>
            </a:extLst>
          </p:cNvPr>
          <p:cNvPicPr>
            <a:picLocks noChangeAspect="1"/>
          </p:cNvPicPr>
          <p:nvPr/>
        </p:nvPicPr>
        <p:blipFill>
          <a:blip r:embed="rId4"/>
          <a:srcRect t="7795" b="7795"/>
          <a:stretch/>
        </p:blipFill>
        <p:spPr>
          <a:xfrm>
            <a:off x="2933099" y="1970087"/>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11" name="Freeform 74">
            <a:extLst>
              <a:ext uri="{FF2B5EF4-FFF2-40B4-BE49-F238E27FC236}">
                <a16:creationId xmlns:a16="http://schemas.microsoft.com/office/drawing/2014/main" id="{403CB60A-1AD7-9ABB-EEA8-E389273D9495}"/>
              </a:ext>
            </a:extLst>
          </p:cNvPr>
          <p:cNvSpPr>
            <a:spLocks noChangeArrowheads="1"/>
          </p:cNvSpPr>
          <p:nvPr/>
        </p:nvSpPr>
        <p:spPr bwMode="auto">
          <a:xfrm>
            <a:off x="2933291" y="1803322"/>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78BE20"/>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12" name="TextBox 11">
            <a:extLst>
              <a:ext uri="{FF2B5EF4-FFF2-40B4-BE49-F238E27FC236}">
                <a16:creationId xmlns:a16="http://schemas.microsoft.com/office/drawing/2014/main" id="{D5C3576F-E265-0A97-96BE-F71A598C7DDE}"/>
              </a:ext>
            </a:extLst>
          </p:cNvPr>
          <p:cNvSpPr txBox="1"/>
          <p:nvPr/>
        </p:nvSpPr>
        <p:spPr>
          <a:xfrm>
            <a:off x="2797329" y="3327577"/>
            <a:ext cx="1819352"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Sharilyn Berry</a:t>
            </a:r>
          </a:p>
        </p:txBody>
      </p:sp>
      <p:sp>
        <p:nvSpPr>
          <p:cNvPr id="13" name="TextBox 12">
            <a:extLst>
              <a:ext uri="{FF2B5EF4-FFF2-40B4-BE49-F238E27FC236}">
                <a16:creationId xmlns:a16="http://schemas.microsoft.com/office/drawing/2014/main" id="{938C41A5-8100-63F5-A6F4-56DAD46C0131}"/>
              </a:ext>
            </a:extLst>
          </p:cNvPr>
          <p:cNvSpPr txBox="1"/>
          <p:nvPr/>
        </p:nvSpPr>
        <p:spPr>
          <a:xfrm>
            <a:off x="2797329" y="3632553"/>
            <a:ext cx="1819352" cy="537070"/>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Executive Director, UCRF Relations</a:t>
            </a:r>
          </a:p>
        </p:txBody>
      </p:sp>
      <p:pic>
        <p:nvPicPr>
          <p:cNvPr id="17" name="Picture Placeholder 3">
            <a:extLst>
              <a:ext uri="{FF2B5EF4-FFF2-40B4-BE49-F238E27FC236}">
                <a16:creationId xmlns:a16="http://schemas.microsoft.com/office/drawing/2014/main" id="{6911C5EE-F9B0-2AD6-978F-EB45B3CD4F53}"/>
              </a:ext>
            </a:extLst>
          </p:cNvPr>
          <p:cNvPicPr>
            <a:picLocks noChangeAspect="1"/>
          </p:cNvPicPr>
          <p:nvPr/>
        </p:nvPicPr>
        <p:blipFill rotWithShape="1">
          <a:blip r:embed="rId5"/>
          <a:srcRect l="12" t="2878" r="-12" b="12712"/>
          <a:stretch/>
        </p:blipFill>
        <p:spPr>
          <a:xfrm>
            <a:off x="5232558" y="1970087"/>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18" name="Freeform 74">
            <a:extLst>
              <a:ext uri="{FF2B5EF4-FFF2-40B4-BE49-F238E27FC236}">
                <a16:creationId xmlns:a16="http://schemas.microsoft.com/office/drawing/2014/main" id="{9DA9316D-75F2-0A5D-17AA-AEF1AA8D6DCF}"/>
              </a:ext>
            </a:extLst>
          </p:cNvPr>
          <p:cNvSpPr>
            <a:spLocks noChangeArrowheads="1"/>
          </p:cNvSpPr>
          <p:nvPr/>
        </p:nvSpPr>
        <p:spPr bwMode="auto">
          <a:xfrm>
            <a:off x="5232750" y="1803322"/>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FFB81C"/>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19" name="TextBox 18">
            <a:extLst>
              <a:ext uri="{FF2B5EF4-FFF2-40B4-BE49-F238E27FC236}">
                <a16:creationId xmlns:a16="http://schemas.microsoft.com/office/drawing/2014/main" id="{92E370E6-347D-B831-2B2F-33B27C788884}"/>
              </a:ext>
            </a:extLst>
          </p:cNvPr>
          <p:cNvSpPr txBox="1"/>
          <p:nvPr/>
        </p:nvSpPr>
        <p:spPr>
          <a:xfrm>
            <a:off x="5096788" y="3327577"/>
            <a:ext cx="1819352"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Heather Morales</a:t>
            </a:r>
          </a:p>
        </p:txBody>
      </p:sp>
      <p:sp>
        <p:nvSpPr>
          <p:cNvPr id="20" name="TextBox 19">
            <a:extLst>
              <a:ext uri="{FF2B5EF4-FFF2-40B4-BE49-F238E27FC236}">
                <a16:creationId xmlns:a16="http://schemas.microsoft.com/office/drawing/2014/main" id="{CBBAF889-4376-BDCC-1BF8-341486423451}"/>
              </a:ext>
            </a:extLst>
          </p:cNvPr>
          <p:cNvSpPr txBox="1"/>
          <p:nvPr/>
        </p:nvSpPr>
        <p:spPr>
          <a:xfrm>
            <a:off x="5096788" y="3632553"/>
            <a:ext cx="1819352" cy="537070"/>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Assistant Director, Prospect Development</a:t>
            </a:r>
          </a:p>
        </p:txBody>
      </p:sp>
      <p:pic>
        <p:nvPicPr>
          <p:cNvPr id="21" name="Picture Placeholder 3">
            <a:extLst>
              <a:ext uri="{FF2B5EF4-FFF2-40B4-BE49-F238E27FC236}">
                <a16:creationId xmlns:a16="http://schemas.microsoft.com/office/drawing/2014/main" id="{B69064EB-866F-85C9-60DB-C30A897FCA4E}"/>
              </a:ext>
            </a:extLst>
          </p:cNvPr>
          <p:cNvPicPr>
            <a:picLocks noChangeAspect="1"/>
          </p:cNvPicPr>
          <p:nvPr/>
        </p:nvPicPr>
        <p:blipFill>
          <a:blip r:embed="rId6"/>
          <a:srcRect t="16182" b="16182"/>
          <a:stretch/>
        </p:blipFill>
        <p:spPr>
          <a:xfrm>
            <a:off x="7492577" y="1970087"/>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22" name="Freeform 74">
            <a:extLst>
              <a:ext uri="{FF2B5EF4-FFF2-40B4-BE49-F238E27FC236}">
                <a16:creationId xmlns:a16="http://schemas.microsoft.com/office/drawing/2014/main" id="{855D5CF9-BA58-B478-D6AA-B238EC0F5C42}"/>
              </a:ext>
            </a:extLst>
          </p:cNvPr>
          <p:cNvSpPr>
            <a:spLocks noChangeArrowheads="1"/>
          </p:cNvSpPr>
          <p:nvPr/>
        </p:nvSpPr>
        <p:spPr bwMode="auto">
          <a:xfrm>
            <a:off x="7492769" y="1803322"/>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FFB81C"/>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23" name="TextBox 22">
            <a:extLst>
              <a:ext uri="{FF2B5EF4-FFF2-40B4-BE49-F238E27FC236}">
                <a16:creationId xmlns:a16="http://schemas.microsoft.com/office/drawing/2014/main" id="{3E444F38-44F7-82B0-4A6F-8EB37BB08294}"/>
              </a:ext>
            </a:extLst>
          </p:cNvPr>
          <p:cNvSpPr txBox="1"/>
          <p:nvPr/>
        </p:nvSpPr>
        <p:spPr>
          <a:xfrm>
            <a:off x="7356807" y="3327577"/>
            <a:ext cx="1819352"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Matt Heimdahl</a:t>
            </a:r>
          </a:p>
        </p:txBody>
      </p:sp>
      <p:sp>
        <p:nvSpPr>
          <p:cNvPr id="24" name="TextBox 23">
            <a:extLst>
              <a:ext uri="{FF2B5EF4-FFF2-40B4-BE49-F238E27FC236}">
                <a16:creationId xmlns:a16="http://schemas.microsoft.com/office/drawing/2014/main" id="{8D51C905-091E-893D-78BA-3C10037FF6C1}"/>
              </a:ext>
            </a:extLst>
          </p:cNvPr>
          <p:cNvSpPr txBox="1"/>
          <p:nvPr/>
        </p:nvSpPr>
        <p:spPr>
          <a:xfrm>
            <a:off x="7184734" y="3620045"/>
            <a:ext cx="2163498" cy="537070"/>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Assistant Director, Prospect Research &amp; Data Intelligence</a:t>
            </a:r>
          </a:p>
        </p:txBody>
      </p:sp>
      <p:pic>
        <p:nvPicPr>
          <p:cNvPr id="25" name="Picture Placeholder 3">
            <a:extLst>
              <a:ext uri="{FF2B5EF4-FFF2-40B4-BE49-F238E27FC236}">
                <a16:creationId xmlns:a16="http://schemas.microsoft.com/office/drawing/2014/main" id="{567342F8-A503-323D-25CD-CC5112EA497C}"/>
              </a:ext>
            </a:extLst>
          </p:cNvPr>
          <p:cNvPicPr>
            <a:picLocks noChangeAspect="1"/>
          </p:cNvPicPr>
          <p:nvPr/>
        </p:nvPicPr>
        <p:blipFill>
          <a:blip r:embed="rId7"/>
          <a:srcRect t="2046" b="2046"/>
          <a:stretch/>
        </p:blipFill>
        <p:spPr>
          <a:xfrm>
            <a:off x="9792036" y="1970087"/>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26" name="Freeform 74">
            <a:extLst>
              <a:ext uri="{FF2B5EF4-FFF2-40B4-BE49-F238E27FC236}">
                <a16:creationId xmlns:a16="http://schemas.microsoft.com/office/drawing/2014/main" id="{816BA55E-8579-5397-262D-C475A859C988}"/>
              </a:ext>
            </a:extLst>
          </p:cNvPr>
          <p:cNvSpPr>
            <a:spLocks noChangeArrowheads="1"/>
          </p:cNvSpPr>
          <p:nvPr/>
        </p:nvSpPr>
        <p:spPr bwMode="auto">
          <a:xfrm>
            <a:off x="9792228" y="1803322"/>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FFB81C"/>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27" name="TextBox 26">
            <a:extLst>
              <a:ext uri="{FF2B5EF4-FFF2-40B4-BE49-F238E27FC236}">
                <a16:creationId xmlns:a16="http://schemas.microsoft.com/office/drawing/2014/main" id="{C3960449-D2DB-C172-5FDA-EC8A8C662842}"/>
              </a:ext>
            </a:extLst>
          </p:cNvPr>
          <p:cNvSpPr txBox="1"/>
          <p:nvPr/>
        </p:nvSpPr>
        <p:spPr>
          <a:xfrm>
            <a:off x="9656265" y="3327577"/>
            <a:ext cx="1883553"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Alexis Szewczuga</a:t>
            </a:r>
          </a:p>
        </p:txBody>
      </p:sp>
      <p:sp>
        <p:nvSpPr>
          <p:cNvPr id="28" name="TextBox 27">
            <a:extLst>
              <a:ext uri="{FF2B5EF4-FFF2-40B4-BE49-F238E27FC236}">
                <a16:creationId xmlns:a16="http://schemas.microsoft.com/office/drawing/2014/main" id="{73F51F80-A307-2766-A01F-7A0701072527}"/>
              </a:ext>
            </a:extLst>
          </p:cNvPr>
          <p:cNvSpPr txBox="1"/>
          <p:nvPr/>
        </p:nvSpPr>
        <p:spPr>
          <a:xfrm>
            <a:off x="9656266" y="3632553"/>
            <a:ext cx="1819352" cy="537070"/>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Senior Data &amp; Prospect Research Analyst</a:t>
            </a:r>
          </a:p>
        </p:txBody>
      </p:sp>
      <p:pic>
        <p:nvPicPr>
          <p:cNvPr id="29" name="Picture Placeholder 3">
            <a:extLst>
              <a:ext uri="{FF2B5EF4-FFF2-40B4-BE49-F238E27FC236}">
                <a16:creationId xmlns:a16="http://schemas.microsoft.com/office/drawing/2014/main" id="{9B85458B-CCAB-DC69-542D-735844214E0D}"/>
              </a:ext>
            </a:extLst>
          </p:cNvPr>
          <p:cNvPicPr>
            <a:picLocks noChangeAspect="1"/>
          </p:cNvPicPr>
          <p:nvPr/>
        </p:nvPicPr>
        <p:blipFill rotWithShape="1">
          <a:blip r:embed="rId8"/>
          <a:srcRect l="14274" t="20757" r="9068" b="26414"/>
          <a:stretch/>
        </p:blipFill>
        <p:spPr>
          <a:xfrm>
            <a:off x="537120" y="4642900"/>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30" name="Freeform 74">
            <a:extLst>
              <a:ext uri="{FF2B5EF4-FFF2-40B4-BE49-F238E27FC236}">
                <a16:creationId xmlns:a16="http://schemas.microsoft.com/office/drawing/2014/main" id="{B5654686-8D3B-B4AB-7144-895D8C6BD1A5}"/>
              </a:ext>
            </a:extLst>
          </p:cNvPr>
          <p:cNvSpPr>
            <a:spLocks noChangeArrowheads="1"/>
          </p:cNvSpPr>
          <p:nvPr/>
        </p:nvSpPr>
        <p:spPr bwMode="auto">
          <a:xfrm>
            <a:off x="537312" y="4476135"/>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78BE20"/>
          </a:solidFill>
          <a:ln>
            <a:noFill/>
          </a:ln>
          <a:effectLst/>
        </p:spPr>
        <p:txBody>
          <a:bodyPr wrap="none" anchor="ctr"/>
          <a:lstStyle/>
          <a:p>
            <a:pPr defTabSz="914217"/>
            <a:endParaRPr lang="en-US" dirty="0">
              <a:solidFill>
                <a:srgbClr val="78BE20"/>
              </a:solidFill>
              <a:highlight>
                <a:srgbClr val="003DA5"/>
              </a:highlight>
              <a:latin typeface="Poppins" panose="00000500000000000000" pitchFamily="2" charset="0"/>
            </a:endParaRPr>
          </a:p>
        </p:txBody>
      </p:sp>
      <p:sp>
        <p:nvSpPr>
          <p:cNvPr id="31" name="TextBox 30">
            <a:extLst>
              <a:ext uri="{FF2B5EF4-FFF2-40B4-BE49-F238E27FC236}">
                <a16:creationId xmlns:a16="http://schemas.microsoft.com/office/drawing/2014/main" id="{7C8F4489-3321-3948-83C4-61872DEBE185}"/>
              </a:ext>
            </a:extLst>
          </p:cNvPr>
          <p:cNvSpPr txBox="1"/>
          <p:nvPr/>
        </p:nvSpPr>
        <p:spPr>
          <a:xfrm>
            <a:off x="401350" y="6000390"/>
            <a:ext cx="1819352"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LaDonna Ardary</a:t>
            </a:r>
          </a:p>
        </p:txBody>
      </p:sp>
      <p:sp>
        <p:nvSpPr>
          <p:cNvPr id="42" name="TextBox 41">
            <a:extLst>
              <a:ext uri="{FF2B5EF4-FFF2-40B4-BE49-F238E27FC236}">
                <a16:creationId xmlns:a16="http://schemas.microsoft.com/office/drawing/2014/main" id="{3D6C454D-FD27-DEA9-37CC-FA0E961B5658}"/>
              </a:ext>
            </a:extLst>
          </p:cNvPr>
          <p:cNvSpPr txBox="1"/>
          <p:nvPr/>
        </p:nvSpPr>
        <p:spPr>
          <a:xfrm>
            <a:off x="401350" y="6305366"/>
            <a:ext cx="1819352" cy="537070"/>
          </a:xfrm>
          <a:prstGeom prst="rect">
            <a:avLst/>
          </a:prstGeom>
          <a:noFill/>
        </p:spPr>
        <p:txBody>
          <a:bodyPr wrap="square" lIns="91440" tIns="45720" rIns="91440" bIns="45720" rtlCol="0" anchor="t">
            <a:spAutoFit/>
          </a:bodyPr>
          <a:lstStyle/>
          <a:p>
            <a:pPr algn="ctr" defTabSz="914217">
              <a:lnSpc>
                <a:spcPts val="1800"/>
              </a:lnSpc>
            </a:pPr>
            <a:r>
              <a:rPr lang="en-US" sz="1200" spc="-10" dirty="0">
                <a:solidFill>
                  <a:srgbClr val="2D6CC0"/>
                </a:solidFill>
                <a:latin typeface="Fira Sans"/>
                <a:cs typeface="Poppins"/>
              </a:rPr>
              <a:t>Strategic Initiatives Liaison</a:t>
            </a:r>
            <a:endParaRPr lang="en-US" dirty="0"/>
          </a:p>
        </p:txBody>
      </p:sp>
      <p:pic>
        <p:nvPicPr>
          <p:cNvPr id="43" name="Picture Placeholder 3">
            <a:extLst>
              <a:ext uri="{FF2B5EF4-FFF2-40B4-BE49-F238E27FC236}">
                <a16:creationId xmlns:a16="http://schemas.microsoft.com/office/drawing/2014/main" id="{B0B97506-1FF6-8224-73EC-5FBAFFC5D4B1}"/>
              </a:ext>
            </a:extLst>
          </p:cNvPr>
          <p:cNvPicPr>
            <a:picLocks noChangeAspect="1"/>
          </p:cNvPicPr>
          <p:nvPr/>
        </p:nvPicPr>
        <p:blipFill rotWithShape="1">
          <a:blip r:embed="rId9"/>
          <a:srcRect t="10856" b="25588"/>
          <a:stretch/>
        </p:blipFill>
        <p:spPr>
          <a:xfrm>
            <a:off x="2933099" y="4642900"/>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44" name="Freeform 74">
            <a:extLst>
              <a:ext uri="{FF2B5EF4-FFF2-40B4-BE49-F238E27FC236}">
                <a16:creationId xmlns:a16="http://schemas.microsoft.com/office/drawing/2014/main" id="{B6E95D90-D14C-3648-23B2-149B863B9468}"/>
              </a:ext>
            </a:extLst>
          </p:cNvPr>
          <p:cNvSpPr>
            <a:spLocks noChangeArrowheads="1"/>
          </p:cNvSpPr>
          <p:nvPr/>
        </p:nvSpPr>
        <p:spPr bwMode="auto">
          <a:xfrm>
            <a:off x="2933291" y="4476135"/>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FFB81C"/>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45" name="TextBox 44">
            <a:extLst>
              <a:ext uri="{FF2B5EF4-FFF2-40B4-BE49-F238E27FC236}">
                <a16:creationId xmlns:a16="http://schemas.microsoft.com/office/drawing/2014/main" id="{37294DD5-D4C3-3063-F8AD-F65CE791AFB2}"/>
              </a:ext>
            </a:extLst>
          </p:cNvPr>
          <p:cNvSpPr txBox="1"/>
          <p:nvPr/>
        </p:nvSpPr>
        <p:spPr>
          <a:xfrm>
            <a:off x="2797329" y="6000390"/>
            <a:ext cx="1858792"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Kimberley Harvie</a:t>
            </a:r>
          </a:p>
        </p:txBody>
      </p:sp>
      <p:sp>
        <p:nvSpPr>
          <p:cNvPr id="46" name="TextBox 45">
            <a:extLst>
              <a:ext uri="{FF2B5EF4-FFF2-40B4-BE49-F238E27FC236}">
                <a16:creationId xmlns:a16="http://schemas.microsoft.com/office/drawing/2014/main" id="{F43C57E7-278E-2921-23FC-B0EF8FD8FF4E}"/>
              </a:ext>
            </a:extLst>
          </p:cNvPr>
          <p:cNvSpPr txBox="1"/>
          <p:nvPr/>
        </p:nvSpPr>
        <p:spPr>
          <a:xfrm>
            <a:off x="2797329" y="6305366"/>
            <a:ext cx="1819352" cy="537070"/>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Director of Prospect Development</a:t>
            </a:r>
          </a:p>
        </p:txBody>
      </p:sp>
      <p:pic>
        <p:nvPicPr>
          <p:cNvPr id="47" name="Picture Placeholder 3">
            <a:extLst>
              <a:ext uri="{FF2B5EF4-FFF2-40B4-BE49-F238E27FC236}">
                <a16:creationId xmlns:a16="http://schemas.microsoft.com/office/drawing/2014/main" id="{0CEF9BA7-6D78-385A-7B94-78F2493BFBF6}"/>
              </a:ext>
            </a:extLst>
          </p:cNvPr>
          <p:cNvPicPr>
            <a:picLocks noChangeAspect="1"/>
          </p:cNvPicPr>
          <p:nvPr/>
        </p:nvPicPr>
        <p:blipFill rotWithShape="1">
          <a:blip r:embed="rId10"/>
          <a:srcRect t="6747" b="30003"/>
          <a:stretch/>
        </p:blipFill>
        <p:spPr>
          <a:xfrm>
            <a:off x="5232558" y="4642900"/>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48" name="Freeform 74">
            <a:extLst>
              <a:ext uri="{FF2B5EF4-FFF2-40B4-BE49-F238E27FC236}">
                <a16:creationId xmlns:a16="http://schemas.microsoft.com/office/drawing/2014/main" id="{4C35B052-B56A-5418-93BE-27F68DB9A4D3}"/>
              </a:ext>
            </a:extLst>
          </p:cNvPr>
          <p:cNvSpPr>
            <a:spLocks noChangeArrowheads="1"/>
          </p:cNvSpPr>
          <p:nvPr/>
        </p:nvSpPr>
        <p:spPr bwMode="auto">
          <a:xfrm>
            <a:off x="5232750" y="4476135"/>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FFB81C"/>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49" name="TextBox 48">
            <a:extLst>
              <a:ext uri="{FF2B5EF4-FFF2-40B4-BE49-F238E27FC236}">
                <a16:creationId xmlns:a16="http://schemas.microsoft.com/office/drawing/2014/main" id="{DCBA48D4-61AB-31B5-37BE-A95984A25708}"/>
              </a:ext>
            </a:extLst>
          </p:cNvPr>
          <p:cNvSpPr txBox="1"/>
          <p:nvPr/>
        </p:nvSpPr>
        <p:spPr>
          <a:xfrm>
            <a:off x="5096788" y="6000390"/>
            <a:ext cx="1819352"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Ed Hirtzel</a:t>
            </a:r>
          </a:p>
        </p:txBody>
      </p:sp>
      <p:sp>
        <p:nvSpPr>
          <p:cNvPr id="50" name="TextBox 49">
            <a:extLst>
              <a:ext uri="{FF2B5EF4-FFF2-40B4-BE49-F238E27FC236}">
                <a16:creationId xmlns:a16="http://schemas.microsoft.com/office/drawing/2014/main" id="{2A2FFFB9-3757-8765-8DEE-EF3FF672E6D8}"/>
              </a:ext>
            </a:extLst>
          </p:cNvPr>
          <p:cNvSpPr txBox="1"/>
          <p:nvPr/>
        </p:nvSpPr>
        <p:spPr>
          <a:xfrm>
            <a:off x="5096788" y="6305366"/>
            <a:ext cx="1819352" cy="537070"/>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Prospect Development Associate</a:t>
            </a:r>
          </a:p>
        </p:txBody>
      </p:sp>
      <p:pic>
        <p:nvPicPr>
          <p:cNvPr id="51" name="Picture Placeholder 3">
            <a:extLst>
              <a:ext uri="{FF2B5EF4-FFF2-40B4-BE49-F238E27FC236}">
                <a16:creationId xmlns:a16="http://schemas.microsoft.com/office/drawing/2014/main" id="{D126DCF3-4BE5-D45D-196A-0FD2869663F9}"/>
              </a:ext>
            </a:extLst>
          </p:cNvPr>
          <p:cNvPicPr>
            <a:picLocks noChangeAspect="1"/>
          </p:cNvPicPr>
          <p:nvPr/>
        </p:nvPicPr>
        <p:blipFill>
          <a:blip r:embed="rId11"/>
          <a:srcRect l="288" r="288"/>
          <a:stretch/>
        </p:blipFill>
        <p:spPr>
          <a:xfrm>
            <a:off x="7492577" y="4642900"/>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52" name="Freeform 74">
            <a:extLst>
              <a:ext uri="{FF2B5EF4-FFF2-40B4-BE49-F238E27FC236}">
                <a16:creationId xmlns:a16="http://schemas.microsoft.com/office/drawing/2014/main" id="{D923FF02-AA49-9710-41F9-52BF83DABDD6}"/>
              </a:ext>
            </a:extLst>
          </p:cNvPr>
          <p:cNvSpPr>
            <a:spLocks noChangeArrowheads="1"/>
          </p:cNvSpPr>
          <p:nvPr/>
        </p:nvSpPr>
        <p:spPr bwMode="auto">
          <a:xfrm>
            <a:off x="7492769" y="4476135"/>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FFB81C"/>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53" name="TextBox 52">
            <a:extLst>
              <a:ext uri="{FF2B5EF4-FFF2-40B4-BE49-F238E27FC236}">
                <a16:creationId xmlns:a16="http://schemas.microsoft.com/office/drawing/2014/main" id="{B9C66F84-1BDF-B827-C64B-B0C31F39D73B}"/>
              </a:ext>
            </a:extLst>
          </p:cNvPr>
          <p:cNvSpPr txBox="1"/>
          <p:nvPr/>
        </p:nvSpPr>
        <p:spPr>
          <a:xfrm>
            <a:off x="7356807" y="6000390"/>
            <a:ext cx="1819352"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Taylor Ring</a:t>
            </a:r>
          </a:p>
        </p:txBody>
      </p:sp>
      <p:sp>
        <p:nvSpPr>
          <p:cNvPr id="54" name="TextBox 53">
            <a:extLst>
              <a:ext uri="{FF2B5EF4-FFF2-40B4-BE49-F238E27FC236}">
                <a16:creationId xmlns:a16="http://schemas.microsoft.com/office/drawing/2014/main" id="{43B982F6-7D39-C36D-B2E8-F9E6AA071862}"/>
              </a:ext>
            </a:extLst>
          </p:cNvPr>
          <p:cNvSpPr txBox="1"/>
          <p:nvPr/>
        </p:nvSpPr>
        <p:spPr>
          <a:xfrm>
            <a:off x="7356807" y="6305366"/>
            <a:ext cx="1819352" cy="537070"/>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Prospect Development Associate</a:t>
            </a:r>
          </a:p>
        </p:txBody>
      </p:sp>
      <p:pic>
        <p:nvPicPr>
          <p:cNvPr id="55" name="Picture Placeholder 3">
            <a:extLst>
              <a:ext uri="{FF2B5EF4-FFF2-40B4-BE49-F238E27FC236}">
                <a16:creationId xmlns:a16="http://schemas.microsoft.com/office/drawing/2014/main" id="{3A38A852-B345-3585-3431-2DC1E8F499FA}"/>
              </a:ext>
            </a:extLst>
          </p:cNvPr>
          <p:cNvPicPr>
            <a:picLocks noChangeAspect="1"/>
          </p:cNvPicPr>
          <p:nvPr/>
        </p:nvPicPr>
        <p:blipFill>
          <a:blip r:embed="rId12"/>
          <a:srcRect l="9972" r="9972"/>
          <a:stretch/>
        </p:blipFill>
        <p:spPr>
          <a:xfrm>
            <a:off x="9792036" y="4642900"/>
            <a:ext cx="1547812" cy="1306513"/>
          </a:xfrm>
          <a:custGeom>
            <a:avLst/>
            <a:gdLst>
              <a:gd name="connsiteX0" fmla="*/ 0 w 3875292"/>
              <a:gd name="connsiteY0" fmla="*/ 0 h 3875290"/>
              <a:gd name="connsiteX1" fmla="*/ 3875292 w 3875292"/>
              <a:gd name="connsiteY1" fmla="*/ 0 h 3875290"/>
              <a:gd name="connsiteX2" fmla="*/ 3875292 w 3875292"/>
              <a:gd name="connsiteY2" fmla="*/ 3875290 h 3875290"/>
              <a:gd name="connsiteX3" fmla="*/ 0 w 3875292"/>
              <a:gd name="connsiteY3" fmla="*/ 3875290 h 3875290"/>
            </a:gdLst>
            <a:ahLst/>
            <a:cxnLst>
              <a:cxn ang="0">
                <a:pos x="connsiteX0" y="connsiteY0"/>
              </a:cxn>
              <a:cxn ang="0">
                <a:pos x="connsiteX1" y="connsiteY1"/>
              </a:cxn>
              <a:cxn ang="0">
                <a:pos x="connsiteX2" y="connsiteY2"/>
              </a:cxn>
              <a:cxn ang="0">
                <a:pos x="connsiteX3" y="connsiteY3"/>
              </a:cxn>
            </a:cxnLst>
            <a:rect l="l" t="t" r="r" b="b"/>
            <a:pathLst>
              <a:path w="3875292" h="3875290">
                <a:moveTo>
                  <a:pt x="0" y="0"/>
                </a:moveTo>
                <a:lnTo>
                  <a:pt x="3875292" y="0"/>
                </a:lnTo>
                <a:lnTo>
                  <a:pt x="3875292" y="3875290"/>
                </a:lnTo>
                <a:lnTo>
                  <a:pt x="0" y="3875290"/>
                </a:lnTo>
                <a:close/>
              </a:path>
            </a:pathLst>
          </a:custGeom>
          <a:solidFill>
            <a:schemeClr val="bg2">
              <a:lumMod val="95000"/>
            </a:schemeClr>
          </a:solidFill>
        </p:spPr>
      </p:pic>
      <p:sp>
        <p:nvSpPr>
          <p:cNvPr id="56" name="Freeform 74">
            <a:extLst>
              <a:ext uri="{FF2B5EF4-FFF2-40B4-BE49-F238E27FC236}">
                <a16:creationId xmlns:a16="http://schemas.microsoft.com/office/drawing/2014/main" id="{ACC479CF-D9C5-671F-E171-8EF25958D8C6}"/>
              </a:ext>
            </a:extLst>
          </p:cNvPr>
          <p:cNvSpPr>
            <a:spLocks noChangeArrowheads="1"/>
          </p:cNvSpPr>
          <p:nvPr/>
        </p:nvSpPr>
        <p:spPr bwMode="auto">
          <a:xfrm>
            <a:off x="9792228" y="4476135"/>
            <a:ext cx="1547429" cy="112924"/>
          </a:xfrm>
          <a:custGeom>
            <a:avLst/>
            <a:gdLst>
              <a:gd name="T0" fmla="*/ 3113 w 3114"/>
              <a:gd name="T1" fmla="*/ 270 h 271"/>
              <a:gd name="T2" fmla="*/ 0 w 3114"/>
              <a:gd name="T3" fmla="*/ 270 h 271"/>
              <a:gd name="T4" fmla="*/ 0 w 3114"/>
              <a:gd name="T5" fmla="*/ 270 h 271"/>
              <a:gd name="T6" fmla="*/ 270 w 3114"/>
              <a:gd name="T7" fmla="*/ 0 h 271"/>
              <a:gd name="T8" fmla="*/ 2842 w 3114"/>
              <a:gd name="T9" fmla="*/ 0 h 271"/>
              <a:gd name="T10" fmla="*/ 2842 w 3114"/>
              <a:gd name="T11" fmla="*/ 0 h 271"/>
              <a:gd name="T12" fmla="*/ 3113 w 3114"/>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3114" h="271">
                <a:moveTo>
                  <a:pt x="3113" y="270"/>
                </a:moveTo>
                <a:lnTo>
                  <a:pt x="0" y="270"/>
                </a:lnTo>
                <a:lnTo>
                  <a:pt x="0" y="270"/>
                </a:lnTo>
                <a:cubicBezTo>
                  <a:pt x="0" y="121"/>
                  <a:pt x="121" y="0"/>
                  <a:pt x="270" y="0"/>
                </a:cubicBezTo>
                <a:lnTo>
                  <a:pt x="2842" y="0"/>
                </a:lnTo>
                <a:lnTo>
                  <a:pt x="2842" y="0"/>
                </a:lnTo>
                <a:cubicBezTo>
                  <a:pt x="2991" y="0"/>
                  <a:pt x="3113" y="121"/>
                  <a:pt x="3113" y="270"/>
                </a:cubicBezTo>
              </a:path>
            </a:pathLst>
          </a:custGeom>
          <a:solidFill>
            <a:srgbClr val="FFB81C"/>
          </a:solidFill>
          <a:ln>
            <a:noFill/>
          </a:ln>
          <a:effectLst/>
        </p:spPr>
        <p:txBody>
          <a:bodyPr wrap="none" anchor="ctr"/>
          <a:lstStyle/>
          <a:p>
            <a:pPr defTabSz="914217"/>
            <a:endParaRPr lang="en-US" dirty="0">
              <a:solidFill>
                <a:srgbClr val="747994"/>
              </a:solidFill>
              <a:highlight>
                <a:srgbClr val="003DA5"/>
              </a:highlight>
              <a:latin typeface="Poppins" panose="00000500000000000000" pitchFamily="2" charset="0"/>
            </a:endParaRPr>
          </a:p>
        </p:txBody>
      </p:sp>
      <p:sp>
        <p:nvSpPr>
          <p:cNvPr id="57" name="TextBox 56">
            <a:extLst>
              <a:ext uri="{FF2B5EF4-FFF2-40B4-BE49-F238E27FC236}">
                <a16:creationId xmlns:a16="http://schemas.microsoft.com/office/drawing/2014/main" id="{69B9D3F7-39F4-7C76-10E9-5B5DF250F91C}"/>
              </a:ext>
            </a:extLst>
          </p:cNvPr>
          <p:cNvSpPr txBox="1"/>
          <p:nvPr/>
        </p:nvSpPr>
        <p:spPr>
          <a:xfrm>
            <a:off x="9656266" y="6000390"/>
            <a:ext cx="1998614" cy="353943"/>
          </a:xfrm>
          <a:prstGeom prst="rect">
            <a:avLst/>
          </a:prstGeom>
          <a:noFill/>
        </p:spPr>
        <p:txBody>
          <a:bodyPr wrap="square" rtlCol="0" anchor="b">
            <a:spAutoFit/>
          </a:bodyPr>
          <a:lstStyle/>
          <a:p>
            <a:pPr algn="ctr" defTabSz="914217"/>
            <a:r>
              <a:rPr lang="en-US" sz="1700" b="1" spc="-15" dirty="0">
                <a:solidFill>
                  <a:srgbClr val="003DA5"/>
                </a:solidFill>
                <a:latin typeface="Fira Sans" panose="020B0503050000020004" pitchFamily="34" charset="0"/>
                <a:cs typeface="Poppins" pitchFamily="2" charset="77"/>
              </a:rPr>
              <a:t>Mahisha Ketagoda</a:t>
            </a:r>
          </a:p>
        </p:txBody>
      </p:sp>
      <p:sp>
        <p:nvSpPr>
          <p:cNvPr id="58" name="TextBox 57">
            <a:extLst>
              <a:ext uri="{FF2B5EF4-FFF2-40B4-BE49-F238E27FC236}">
                <a16:creationId xmlns:a16="http://schemas.microsoft.com/office/drawing/2014/main" id="{339F0864-A82C-F4EF-4F8E-A63F4319A03E}"/>
              </a:ext>
            </a:extLst>
          </p:cNvPr>
          <p:cNvSpPr txBox="1"/>
          <p:nvPr/>
        </p:nvSpPr>
        <p:spPr>
          <a:xfrm>
            <a:off x="9656266" y="6305366"/>
            <a:ext cx="1819352" cy="537070"/>
          </a:xfrm>
          <a:prstGeom prst="rect">
            <a:avLst/>
          </a:prstGeom>
          <a:noFill/>
        </p:spPr>
        <p:txBody>
          <a:bodyPr wrap="square" rtlCol="0">
            <a:spAutoFit/>
          </a:bodyPr>
          <a:lstStyle/>
          <a:p>
            <a:pPr algn="ctr" defTabSz="914217">
              <a:lnSpc>
                <a:spcPts val="1800"/>
              </a:lnSpc>
            </a:pPr>
            <a:r>
              <a:rPr lang="en-US" sz="1200" spc="-10" dirty="0">
                <a:solidFill>
                  <a:srgbClr val="2D6CC0"/>
                </a:solidFill>
                <a:latin typeface="Fira Sans" panose="020B0503050000020004" pitchFamily="34" charset="0"/>
                <a:cs typeface="Poppins" pitchFamily="2" charset="77"/>
              </a:rPr>
              <a:t>Senior Prospect Research Analyst</a:t>
            </a:r>
          </a:p>
        </p:txBody>
      </p:sp>
      <p:sp>
        <p:nvSpPr>
          <p:cNvPr id="63" name="Text Placeholder 2">
            <a:extLst>
              <a:ext uri="{FF2B5EF4-FFF2-40B4-BE49-F238E27FC236}">
                <a16:creationId xmlns:a16="http://schemas.microsoft.com/office/drawing/2014/main" id="{E5DE1DB0-C9C4-D149-DCEB-93893DACB27A}"/>
              </a:ext>
            </a:extLst>
          </p:cNvPr>
          <p:cNvSpPr txBox="1">
            <a:spLocks/>
          </p:cNvSpPr>
          <p:nvPr/>
        </p:nvSpPr>
        <p:spPr>
          <a:xfrm>
            <a:off x="476666" y="675308"/>
            <a:ext cx="8772437" cy="1036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5400" b="1" dirty="0">
                <a:solidFill>
                  <a:srgbClr val="003DA5"/>
                </a:solidFill>
                <a:latin typeface="Oswald SemiBold" pitchFamily="2" charset="77"/>
              </a:rPr>
              <a:t>OUR TEAM</a:t>
            </a:r>
          </a:p>
        </p:txBody>
      </p:sp>
      <p:pic>
        <p:nvPicPr>
          <p:cNvPr id="14339" name="Picture 14338" descr="A blue text on a black background&#10;&#10;Description automatically generated">
            <a:extLst>
              <a:ext uri="{FF2B5EF4-FFF2-40B4-BE49-F238E27FC236}">
                <a16:creationId xmlns:a16="http://schemas.microsoft.com/office/drawing/2014/main" id="{8CBABD7E-C91F-A4BB-129B-14CB2288465C}"/>
              </a:ext>
            </a:extLst>
          </p:cNvPr>
          <p:cNvPicPr>
            <a:picLocks noChangeAspect="1"/>
          </p:cNvPicPr>
          <p:nvPr/>
        </p:nvPicPr>
        <p:blipFill>
          <a:blip r:embed="rId13"/>
          <a:stretch>
            <a:fillRect/>
          </a:stretch>
        </p:blipFill>
        <p:spPr>
          <a:xfrm>
            <a:off x="9546680" y="393514"/>
            <a:ext cx="2108200" cy="54080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07216252-5E8E-4C12-8B21-874353D8C97A}"/>
              </a:ext>
            </a:extLst>
          </p:cNvPr>
          <p:cNvSpPr>
            <a:spLocks noChangeAspect="1" noChangeArrowheads="1" noTextEdit="1"/>
          </p:cNvSpPr>
          <p:nvPr/>
        </p:nvSpPr>
        <p:spPr bwMode="auto">
          <a:xfrm>
            <a:off x="2809875" y="-31750"/>
            <a:ext cx="9405938"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5">
            <a:extLst>
              <a:ext uri="{FF2B5EF4-FFF2-40B4-BE49-F238E27FC236}">
                <a16:creationId xmlns:a16="http://schemas.microsoft.com/office/drawing/2014/main" id="{85936FA7-1921-4061-AD7A-F5F8ABF613CD}"/>
              </a:ext>
            </a:extLst>
          </p:cNvPr>
          <p:cNvSpPr>
            <a:spLocks/>
          </p:cNvSpPr>
          <p:nvPr/>
        </p:nvSpPr>
        <p:spPr bwMode="auto">
          <a:xfrm>
            <a:off x="3170238" y="649288"/>
            <a:ext cx="5507038" cy="2227263"/>
          </a:xfrm>
          <a:custGeom>
            <a:avLst/>
            <a:gdLst>
              <a:gd name="T0" fmla="*/ 9408 w 9600"/>
              <a:gd name="T1" fmla="*/ 4032 h 4032"/>
              <a:gd name="T2" fmla="*/ 9600 w 9600"/>
              <a:gd name="T3" fmla="*/ 3840 h 4032"/>
              <a:gd name="T4" fmla="*/ 9600 w 9600"/>
              <a:gd name="T5" fmla="*/ 3840 h 4032"/>
              <a:gd name="T6" fmla="*/ 9600 w 9600"/>
              <a:gd name="T7" fmla="*/ 192 h 4032"/>
              <a:gd name="T8" fmla="*/ 9408 w 9600"/>
              <a:gd name="T9" fmla="*/ 0 h 4032"/>
              <a:gd name="T10" fmla="*/ 9408 w 9600"/>
              <a:gd name="T11" fmla="*/ 0 h 4032"/>
              <a:gd name="T12" fmla="*/ 192 w 9600"/>
              <a:gd name="T13" fmla="*/ 0 h 4032"/>
              <a:gd name="T14" fmla="*/ 0 w 9600"/>
              <a:gd name="T15" fmla="*/ 192 h 4032"/>
              <a:gd name="T16" fmla="*/ 0 w 9600"/>
              <a:gd name="T17" fmla="*/ 192 h 4032"/>
              <a:gd name="T18" fmla="*/ 0 w 9600"/>
              <a:gd name="T19" fmla="*/ 3840 h 4032"/>
              <a:gd name="T20" fmla="*/ 192 w 9600"/>
              <a:gd name="T21" fmla="*/ 4032 h 4032"/>
              <a:gd name="T22" fmla="*/ 192 w 9600"/>
              <a:gd name="T23" fmla="*/ 4032 h 4032"/>
              <a:gd name="T24" fmla="*/ 9408 w 9600"/>
              <a:gd name="T25" fmla="*/ 4032 h 4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00" h="4032">
                <a:moveTo>
                  <a:pt x="9408" y="4032"/>
                </a:moveTo>
                <a:cubicBezTo>
                  <a:pt x="9514" y="4032"/>
                  <a:pt x="9600" y="3947"/>
                  <a:pt x="9600" y="3840"/>
                </a:cubicBezTo>
                <a:lnTo>
                  <a:pt x="9600" y="3840"/>
                </a:lnTo>
                <a:lnTo>
                  <a:pt x="9600" y="192"/>
                </a:lnTo>
                <a:cubicBezTo>
                  <a:pt x="9600" y="86"/>
                  <a:pt x="9514" y="0"/>
                  <a:pt x="9408" y="0"/>
                </a:cubicBezTo>
                <a:lnTo>
                  <a:pt x="9408" y="0"/>
                </a:lnTo>
                <a:lnTo>
                  <a:pt x="192" y="0"/>
                </a:lnTo>
                <a:cubicBezTo>
                  <a:pt x="86" y="0"/>
                  <a:pt x="0" y="86"/>
                  <a:pt x="0" y="192"/>
                </a:cubicBezTo>
                <a:lnTo>
                  <a:pt x="0" y="192"/>
                </a:lnTo>
                <a:lnTo>
                  <a:pt x="0" y="3840"/>
                </a:lnTo>
                <a:cubicBezTo>
                  <a:pt x="0" y="3947"/>
                  <a:pt x="86" y="4032"/>
                  <a:pt x="192" y="4032"/>
                </a:cubicBezTo>
                <a:lnTo>
                  <a:pt x="192" y="4032"/>
                </a:lnTo>
                <a:lnTo>
                  <a:pt x="9408" y="4032"/>
                </a:lnTo>
                <a:close/>
              </a:path>
            </a:pathLst>
          </a:custGeom>
          <a:solidFill>
            <a:srgbClr val="F2F2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6">
            <a:extLst>
              <a:ext uri="{FF2B5EF4-FFF2-40B4-BE49-F238E27FC236}">
                <a16:creationId xmlns:a16="http://schemas.microsoft.com/office/drawing/2014/main" id="{366E9F80-E68D-4376-BE81-5CDD66FA5FB1}"/>
              </a:ext>
            </a:extLst>
          </p:cNvPr>
          <p:cNvSpPr>
            <a:spLocks/>
          </p:cNvSpPr>
          <p:nvPr/>
        </p:nvSpPr>
        <p:spPr bwMode="auto">
          <a:xfrm>
            <a:off x="3170238" y="649288"/>
            <a:ext cx="5507038" cy="2227263"/>
          </a:xfrm>
          <a:custGeom>
            <a:avLst/>
            <a:gdLst>
              <a:gd name="T0" fmla="*/ 9408 w 9600"/>
              <a:gd name="T1" fmla="*/ 4032 h 4032"/>
              <a:gd name="T2" fmla="*/ 9600 w 9600"/>
              <a:gd name="T3" fmla="*/ 3840 h 4032"/>
              <a:gd name="T4" fmla="*/ 9600 w 9600"/>
              <a:gd name="T5" fmla="*/ 3840 h 4032"/>
              <a:gd name="T6" fmla="*/ 9600 w 9600"/>
              <a:gd name="T7" fmla="*/ 192 h 4032"/>
              <a:gd name="T8" fmla="*/ 9408 w 9600"/>
              <a:gd name="T9" fmla="*/ 0 h 4032"/>
              <a:gd name="T10" fmla="*/ 9408 w 9600"/>
              <a:gd name="T11" fmla="*/ 0 h 4032"/>
              <a:gd name="T12" fmla="*/ 192 w 9600"/>
              <a:gd name="T13" fmla="*/ 0 h 4032"/>
              <a:gd name="T14" fmla="*/ 0 w 9600"/>
              <a:gd name="T15" fmla="*/ 192 h 4032"/>
              <a:gd name="T16" fmla="*/ 0 w 9600"/>
              <a:gd name="T17" fmla="*/ 192 h 4032"/>
              <a:gd name="T18" fmla="*/ 0 w 9600"/>
              <a:gd name="T19" fmla="*/ 3840 h 4032"/>
              <a:gd name="T20" fmla="*/ 192 w 9600"/>
              <a:gd name="T21" fmla="*/ 4032 h 4032"/>
              <a:gd name="T22" fmla="*/ 192 w 9600"/>
              <a:gd name="T23" fmla="*/ 4032 h 4032"/>
              <a:gd name="T24" fmla="*/ 9408 w 9600"/>
              <a:gd name="T25" fmla="*/ 4032 h 4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00" h="4032">
                <a:moveTo>
                  <a:pt x="9408" y="4032"/>
                </a:moveTo>
                <a:cubicBezTo>
                  <a:pt x="9514" y="4032"/>
                  <a:pt x="9600" y="3947"/>
                  <a:pt x="9600" y="3840"/>
                </a:cubicBezTo>
                <a:lnTo>
                  <a:pt x="9600" y="3840"/>
                </a:lnTo>
                <a:lnTo>
                  <a:pt x="9600" y="192"/>
                </a:lnTo>
                <a:cubicBezTo>
                  <a:pt x="9600" y="86"/>
                  <a:pt x="9514" y="0"/>
                  <a:pt x="9408" y="0"/>
                </a:cubicBezTo>
                <a:lnTo>
                  <a:pt x="9408" y="0"/>
                </a:lnTo>
                <a:lnTo>
                  <a:pt x="192" y="0"/>
                </a:lnTo>
                <a:cubicBezTo>
                  <a:pt x="86" y="0"/>
                  <a:pt x="0" y="86"/>
                  <a:pt x="0" y="192"/>
                </a:cubicBezTo>
                <a:lnTo>
                  <a:pt x="0" y="192"/>
                </a:lnTo>
                <a:lnTo>
                  <a:pt x="0" y="3840"/>
                </a:lnTo>
                <a:cubicBezTo>
                  <a:pt x="0" y="3947"/>
                  <a:pt x="86" y="4032"/>
                  <a:pt x="192" y="4032"/>
                </a:cubicBezTo>
                <a:lnTo>
                  <a:pt x="192" y="4032"/>
                </a:lnTo>
                <a:lnTo>
                  <a:pt x="9408" y="4032"/>
                </a:lnTo>
                <a:close/>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7">
            <a:extLst>
              <a:ext uri="{FF2B5EF4-FFF2-40B4-BE49-F238E27FC236}">
                <a16:creationId xmlns:a16="http://schemas.microsoft.com/office/drawing/2014/main" id="{9BC40101-3688-4BB6-A94B-BE7D444830A7}"/>
              </a:ext>
            </a:extLst>
          </p:cNvPr>
          <p:cNvSpPr>
            <a:spLocks noChangeArrowheads="1"/>
          </p:cNvSpPr>
          <p:nvPr/>
        </p:nvSpPr>
        <p:spPr bwMode="auto">
          <a:xfrm>
            <a:off x="3219450" y="696913"/>
            <a:ext cx="1682750" cy="127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8">
            <a:extLst>
              <a:ext uri="{FF2B5EF4-FFF2-40B4-BE49-F238E27FC236}">
                <a16:creationId xmlns:a16="http://schemas.microsoft.com/office/drawing/2014/main" id="{69E8C8C3-DE01-4C9F-8FCF-433502D46077}"/>
              </a:ext>
            </a:extLst>
          </p:cNvPr>
          <p:cNvSpPr>
            <a:spLocks noChangeArrowheads="1"/>
          </p:cNvSpPr>
          <p:nvPr/>
        </p:nvSpPr>
        <p:spPr bwMode="auto">
          <a:xfrm>
            <a:off x="3216275" y="698500"/>
            <a:ext cx="18716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OFFICERS OF THE UNIVERSITY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9">
            <a:extLst>
              <a:ext uri="{FF2B5EF4-FFF2-40B4-BE49-F238E27FC236}">
                <a16:creationId xmlns:a16="http://schemas.microsoft.com/office/drawing/2014/main" id="{8BDA81CF-503A-4A2A-BFD8-7B9259C852B8}"/>
              </a:ext>
            </a:extLst>
          </p:cNvPr>
          <p:cNvSpPr>
            <a:spLocks noChangeArrowheads="1"/>
          </p:cNvSpPr>
          <p:nvPr/>
        </p:nvSpPr>
        <p:spPr bwMode="auto">
          <a:xfrm>
            <a:off x="6364288" y="857250"/>
            <a:ext cx="5737225" cy="3825875"/>
          </a:xfrm>
          <a:prstGeom prst="rect">
            <a:avLst/>
          </a:prstGeom>
          <a:solidFill>
            <a:srgbClr val="CED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0">
            <a:extLst>
              <a:ext uri="{FF2B5EF4-FFF2-40B4-BE49-F238E27FC236}">
                <a16:creationId xmlns:a16="http://schemas.microsoft.com/office/drawing/2014/main" id="{AF8C4779-BB3A-496C-9F62-5A2BD30A2059}"/>
              </a:ext>
            </a:extLst>
          </p:cNvPr>
          <p:cNvSpPr>
            <a:spLocks/>
          </p:cNvSpPr>
          <p:nvPr/>
        </p:nvSpPr>
        <p:spPr bwMode="auto">
          <a:xfrm>
            <a:off x="6364288" y="862013"/>
            <a:ext cx="5727700" cy="3816350"/>
          </a:xfrm>
          <a:custGeom>
            <a:avLst/>
            <a:gdLst>
              <a:gd name="T0" fmla="*/ 9792 w 9984"/>
              <a:gd name="T1" fmla="*/ 6912 h 6912"/>
              <a:gd name="T2" fmla="*/ 9984 w 9984"/>
              <a:gd name="T3" fmla="*/ 6720 h 6912"/>
              <a:gd name="T4" fmla="*/ 9984 w 9984"/>
              <a:gd name="T5" fmla="*/ 6720 h 6912"/>
              <a:gd name="T6" fmla="*/ 9984 w 9984"/>
              <a:gd name="T7" fmla="*/ 192 h 6912"/>
              <a:gd name="T8" fmla="*/ 9792 w 9984"/>
              <a:gd name="T9" fmla="*/ 0 h 6912"/>
              <a:gd name="T10" fmla="*/ 9792 w 9984"/>
              <a:gd name="T11" fmla="*/ 0 h 6912"/>
              <a:gd name="T12" fmla="*/ 192 w 9984"/>
              <a:gd name="T13" fmla="*/ 0 h 6912"/>
              <a:gd name="T14" fmla="*/ 0 w 9984"/>
              <a:gd name="T15" fmla="*/ 192 h 6912"/>
              <a:gd name="T16" fmla="*/ 0 w 9984"/>
              <a:gd name="T17" fmla="*/ 192 h 6912"/>
              <a:gd name="T18" fmla="*/ 0 w 9984"/>
              <a:gd name="T19" fmla="*/ 6720 h 6912"/>
              <a:gd name="T20" fmla="*/ 192 w 9984"/>
              <a:gd name="T21" fmla="*/ 6912 h 6912"/>
              <a:gd name="T22" fmla="*/ 9792 w 9984"/>
              <a:gd name="T23" fmla="*/ 6912 h 6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84" h="6912">
                <a:moveTo>
                  <a:pt x="9792" y="6912"/>
                </a:moveTo>
                <a:cubicBezTo>
                  <a:pt x="9898" y="6912"/>
                  <a:pt x="9984" y="6827"/>
                  <a:pt x="9984" y="6720"/>
                </a:cubicBezTo>
                <a:lnTo>
                  <a:pt x="9984" y="6720"/>
                </a:lnTo>
                <a:lnTo>
                  <a:pt x="9984" y="192"/>
                </a:lnTo>
                <a:cubicBezTo>
                  <a:pt x="9984" y="86"/>
                  <a:pt x="9898" y="0"/>
                  <a:pt x="9792" y="0"/>
                </a:cubicBezTo>
                <a:lnTo>
                  <a:pt x="9792" y="0"/>
                </a:lnTo>
                <a:lnTo>
                  <a:pt x="192" y="0"/>
                </a:lnTo>
                <a:cubicBezTo>
                  <a:pt x="86" y="0"/>
                  <a:pt x="0" y="86"/>
                  <a:pt x="0" y="192"/>
                </a:cubicBezTo>
                <a:lnTo>
                  <a:pt x="0" y="192"/>
                </a:lnTo>
                <a:lnTo>
                  <a:pt x="0" y="6720"/>
                </a:lnTo>
                <a:cubicBezTo>
                  <a:pt x="0" y="6827"/>
                  <a:pt x="86" y="6912"/>
                  <a:pt x="192" y="6912"/>
                </a:cubicBezTo>
                <a:lnTo>
                  <a:pt x="9792" y="691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11">
            <a:extLst>
              <a:ext uri="{FF2B5EF4-FFF2-40B4-BE49-F238E27FC236}">
                <a16:creationId xmlns:a16="http://schemas.microsoft.com/office/drawing/2014/main" id="{9B6FB72C-2A60-4567-81DD-45A4744BA145}"/>
              </a:ext>
            </a:extLst>
          </p:cNvPr>
          <p:cNvSpPr>
            <a:spLocks noChangeArrowheads="1"/>
          </p:cNvSpPr>
          <p:nvPr/>
        </p:nvSpPr>
        <p:spPr bwMode="auto">
          <a:xfrm>
            <a:off x="6299202" y="857250"/>
            <a:ext cx="5802312" cy="3825875"/>
          </a:xfrm>
          <a:prstGeom prst="rect">
            <a:avLst/>
          </a:prstGeom>
          <a:solidFill>
            <a:srgbClr val="CEDB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2">
            <a:extLst>
              <a:ext uri="{FF2B5EF4-FFF2-40B4-BE49-F238E27FC236}">
                <a16:creationId xmlns:a16="http://schemas.microsoft.com/office/drawing/2014/main" id="{DEF74642-474B-4143-89C1-7F53AC961E08}"/>
              </a:ext>
            </a:extLst>
          </p:cNvPr>
          <p:cNvSpPr>
            <a:spLocks/>
          </p:cNvSpPr>
          <p:nvPr/>
        </p:nvSpPr>
        <p:spPr bwMode="auto">
          <a:xfrm>
            <a:off x="6308726" y="862013"/>
            <a:ext cx="5783262" cy="3816350"/>
          </a:xfrm>
          <a:custGeom>
            <a:avLst/>
            <a:gdLst>
              <a:gd name="T0" fmla="*/ 9792 w 9984"/>
              <a:gd name="T1" fmla="*/ 6912 h 6912"/>
              <a:gd name="T2" fmla="*/ 9984 w 9984"/>
              <a:gd name="T3" fmla="*/ 6720 h 6912"/>
              <a:gd name="T4" fmla="*/ 9984 w 9984"/>
              <a:gd name="T5" fmla="*/ 6720 h 6912"/>
              <a:gd name="T6" fmla="*/ 9984 w 9984"/>
              <a:gd name="T7" fmla="*/ 192 h 6912"/>
              <a:gd name="T8" fmla="*/ 9792 w 9984"/>
              <a:gd name="T9" fmla="*/ 0 h 6912"/>
              <a:gd name="T10" fmla="*/ 9792 w 9984"/>
              <a:gd name="T11" fmla="*/ 0 h 6912"/>
              <a:gd name="T12" fmla="*/ 192 w 9984"/>
              <a:gd name="T13" fmla="*/ 0 h 6912"/>
              <a:gd name="T14" fmla="*/ 0 w 9984"/>
              <a:gd name="T15" fmla="*/ 192 h 6912"/>
              <a:gd name="T16" fmla="*/ 0 w 9984"/>
              <a:gd name="T17" fmla="*/ 192 h 6912"/>
              <a:gd name="T18" fmla="*/ 0 w 9984"/>
              <a:gd name="T19" fmla="*/ 6720 h 6912"/>
              <a:gd name="T20" fmla="*/ 192 w 9984"/>
              <a:gd name="T21" fmla="*/ 6912 h 6912"/>
              <a:gd name="T22" fmla="*/ 9792 w 9984"/>
              <a:gd name="T23" fmla="*/ 6912 h 6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84" h="6912">
                <a:moveTo>
                  <a:pt x="9792" y="6912"/>
                </a:moveTo>
                <a:cubicBezTo>
                  <a:pt x="9898" y="6912"/>
                  <a:pt x="9984" y="6827"/>
                  <a:pt x="9984" y="6720"/>
                </a:cubicBezTo>
                <a:lnTo>
                  <a:pt x="9984" y="6720"/>
                </a:lnTo>
                <a:lnTo>
                  <a:pt x="9984" y="192"/>
                </a:lnTo>
                <a:cubicBezTo>
                  <a:pt x="9984" y="86"/>
                  <a:pt x="9898" y="0"/>
                  <a:pt x="9792" y="0"/>
                </a:cubicBezTo>
                <a:lnTo>
                  <a:pt x="9792" y="0"/>
                </a:lnTo>
                <a:lnTo>
                  <a:pt x="192" y="0"/>
                </a:lnTo>
                <a:cubicBezTo>
                  <a:pt x="86" y="0"/>
                  <a:pt x="0" y="86"/>
                  <a:pt x="0" y="192"/>
                </a:cubicBezTo>
                <a:lnTo>
                  <a:pt x="0" y="192"/>
                </a:lnTo>
                <a:lnTo>
                  <a:pt x="0" y="6720"/>
                </a:lnTo>
                <a:cubicBezTo>
                  <a:pt x="0" y="6827"/>
                  <a:pt x="86" y="6912"/>
                  <a:pt x="192" y="6912"/>
                </a:cubicBezTo>
                <a:lnTo>
                  <a:pt x="9792" y="6912"/>
                </a:lnTo>
                <a:close/>
              </a:path>
            </a:pathLst>
          </a:custGeom>
          <a:noFill/>
          <a:ln w="14288"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3">
            <a:extLst>
              <a:ext uri="{FF2B5EF4-FFF2-40B4-BE49-F238E27FC236}">
                <a16:creationId xmlns:a16="http://schemas.microsoft.com/office/drawing/2014/main" id="{92A2A222-7BC8-4678-9D28-49E84D5BE9EB}"/>
              </a:ext>
            </a:extLst>
          </p:cNvPr>
          <p:cNvSpPr>
            <a:spLocks noChangeArrowheads="1"/>
          </p:cNvSpPr>
          <p:nvPr/>
        </p:nvSpPr>
        <p:spPr bwMode="auto">
          <a:xfrm>
            <a:off x="10023475" y="909638"/>
            <a:ext cx="2019300" cy="127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4">
            <a:extLst>
              <a:ext uri="{FF2B5EF4-FFF2-40B4-BE49-F238E27FC236}">
                <a16:creationId xmlns:a16="http://schemas.microsoft.com/office/drawing/2014/main" id="{162CAEE5-67CF-4D9B-9086-3F4D45FA691E}"/>
              </a:ext>
            </a:extLst>
          </p:cNvPr>
          <p:cNvSpPr>
            <a:spLocks noChangeArrowheads="1"/>
          </p:cNvSpPr>
          <p:nvPr/>
        </p:nvSpPr>
        <p:spPr bwMode="auto">
          <a:xfrm>
            <a:off x="10026650" y="911225"/>
            <a:ext cx="22399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OFFICERS OF THE UCR FOUNDATION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Freeform 15">
            <a:extLst>
              <a:ext uri="{FF2B5EF4-FFF2-40B4-BE49-F238E27FC236}">
                <a16:creationId xmlns:a16="http://schemas.microsoft.com/office/drawing/2014/main" id="{2F4031CB-0BBE-45CD-8024-A3F45CF4166E}"/>
              </a:ext>
            </a:extLst>
          </p:cNvPr>
          <p:cNvSpPr>
            <a:spLocks/>
          </p:cNvSpPr>
          <p:nvPr/>
        </p:nvSpPr>
        <p:spPr bwMode="auto">
          <a:xfrm>
            <a:off x="9669463" y="5314950"/>
            <a:ext cx="1762125" cy="847725"/>
          </a:xfrm>
          <a:custGeom>
            <a:avLst/>
            <a:gdLst>
              <a:gd name="T0" fmla="*/ 2880 w 3072"/>
              <a:gd name="T1" fmla="*/ 1536 h 1536"/>
              <a:gd name="T2" fmla="*/ 3072 w 3072"/>
              <a:gd name="T3" fmla="*/ 1344 h 1536"/>
              <a:gd name="T4" fmla="*/ 3072 w 3072"/>
              <a:gd name="T5" fmla="*/ 1344 h 1536"/>
              <a:gd name="T6" fmla="*/ 3072 w 3072"/>
              <a:gd name="T7" fmla="*/ 192 h 1536"/>
              <a:gd name="T8" fmla="*/ 2880 w 3072"/>
              <a:gd name="T9" fmla="*/ 0 h 1536"/>
              <a:gd name="T10" fmla="*/ 2880 w 3072"/>
              <a:gd name="T11" fmla="*/ 0 h 1536"/>
              <a:gd name="T12" fmla="*/ 192 w 3072"/>
              <a:gd name="T13" fmla="*/ 0 h 1536"/>
              <a:gd name="T14" fmla="*/ 0 w 3072"/>
              <a:gd name="T15" fmla="*/ 192 h 1536"/>
              <a:gd name="T16" fmla="*/ 0 w 3072"/>
              <a:gd name="T17" fmla="*/ 1344 h 1536"/>
              <a:gd name="T18" fmla="*/ 192 w 3072"/>
              <a:gd name="T19" fmla="*/ 1536 h 1536"/>
              <a:gd name="T20" fmla="*/ 2880 w 3072"/>
              <a:gd name="T21"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2" h="1536">
                <a:moveTo>
                  <a:pt x="2880" y="1536"/>
                </a:moveTo>
                <a:cubicBezTo>
                  <a:pt x="2986" y="1536"/>
                  <a:pt x="3072" y="1451"/>
                  <a:pt x="3072" y="1344"/>
                </a:cubicBezTo>
                <a:lnTo>
                  <a:pt x="3072" y="1344"/>
                </a:lnTo>
                <a:lnTo>
                  <a:pt x="3072" y="192"/>
                </a:lnTo>
                <a:cubicBezTo>
                  <a:pt x="3072" y="86"/>
                  <a:pt x="2986" y="0"/>
                  <a:pt x="2880" y="0"/>
                </a:cubicBezTo>
                <a:lnTo>
                  <a:pt x="2880" y="0"/>
                </a:lnTo>
                <a:lnTo>
                  <a:pt x="192" y="0"/>
                </a:lnTo>
                <a:cubicBezTo>
                  <a:pt x="86" y="0"/>
                  <a:pt x="0" y="86"/>
                  <a:pt x="0" y="192"/>
                </a:cubicBezTo>
                <a:lnTo>
                  <a:pt x="0" y="1344"/>
                </a:lnTo>
                <a:cubicBezTo>
                  <a:pt x="0" y="1451"/>
                  <a:pt x="86" y="1536"/>
                  <a:pt x="192" y="1536"/>
                </a:cubicBezTo>
                <a:lnTo>
                  <a:pt x="2880" y="1536"/>
                </a:lnTo>
                <a:close/>
              </a:path>
            </a:pathLst>
          </a:custGeom>
          <a:solidFill>
            <a:srgbClr val="E8EEF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6">
            <a:extLst>
              <a:ext uri="{FF2B5EF4-FFF2-40B4-BE49-F238E27FC236}">
                <a16:creationId xmlns:a16="http://schemas.microsoft.com/office/drawing/2014/main" id="{09372D02-B346-4B1F-B9C6-158264CA7118}"/>
              </a:ext>
            </a:extLst>
          </p:cNvPr>
          <p:cNvSpPr>
            <a:spLocks/>
          </p:cNvSpPr>
          <p:nvPr/>
        </p:nvSpPr>
        <p:spPr bwMode="auto">
          <a:xfrm>
            <a:off x="9669463" y="5314950"/>
            <a:ext cx="1762125" cy="847725"/>
          </a:xfrm>
          <a:custGeom>
            <a:avLst/>
            <a:gdLst>
              <a:gd name="T0" fmla="*/ 2880 w 3072"/>
              <a:gd name="T1" fmla="*/ 1536 h 1536"/>
              <a:gd name="T2" fmla="*/ 3072 w 3072"/>
              <a:gd name="T3" fmla="*/ 1344 h 1536"/>
              <a:gd name="T4" fmla="*/ 3072 w 3072"/>
              <a:gd name="T5" fmla="*/ 1344 h 1536"/>
              <a:gd name="T6" fmla="*/ 3072 w 3072"/>
              <a:gd name="T7" fmla="*/ 192 h 1536"/>
              <a:gd name="T8" fmla="*/ 2880 w 3072"/>
              <a:gd name="T9" fmla="*/ 0 h 1536"/>
              <a:gd name="T10" fmla="*/ 2880 w 3072"/>
              <a:gd name="T11" fmla="*/ 0 h 1536"/>
              <a:gd name="T12" fmla="*/ 192 w 3072"/>
              <a:gd name="T13" fmla="*/ 0 h 1536"/>
              <a:gd name="T14" fmla="*/ 0 w 3072"/>
              <a:gd name="T15" fmla="*/ 192 h 1536"/>
              <a:gd name="T16" fmla="*/ 0 w 3072"/>
              <a:gd name="T17" fmla="*/ 1344 h 1536"/>
              <a:gd name="T18" fmla="*/ 192 w 3072"/>
              <a:gd name="T19" fmla="*/ 1536 h 1536"/>
              <a:gd name="T20" fmla="*/ 2880 w 3072"/>
              <a:gd name="T21"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2" h="1536">
                <a:moveTo>
                  <a:pt x="2880" y="1536"/>
                </a:moveTo>
                <a:cubicBezTo>
                  <a:pt x="2986" y="1536"/>
                  <a:pt x="3072" y="1451"/>
                  <a:pt x="3072" y="1344"/>
                </a:cubicBezTo>
                <a:lnTo>
                  <a:pt x="3072" y="1344"/>
                </a:lnTo>
                <a:lnTo>
                  <a:pt x="3072" y="192"/>
                </a:lnTo>
                <a:cubicBezTo>
                  <a:pt x="3072" y="86"/>
                  <a:pt x="2986" y="0"/>
                  <a:pt x="2880" y="0"/>
                </a:cubicBezTo>
                <a:lnTo>
                  <a:pt x="2880" y="0"/>
                </a:lnTo>
                <a:lnTo>
                  <a:pt x="192" y="0"/>
                </a:lnTo>
                <a:cubicBezTo>
                  <a:pt x="86" y="0"/>
                  <a:pt x="0" y="86"/>
                  <a:pt x="0" y="192"/>
                </a:cubicBezTo>
                <a:lnTo>
                  <a:pt x="0" y="1344"/>
                </a:lnTo>
                <a:cubicBezTo>
                  <a:pt x="0" y="1451"/>
                  <a:pt x="86" y="1536"/>
                  <a:pt x="192" y="1536"/>
                </a:cubicBezTo>
                <a:lnTo>
                  <a:pt x="2880" y="153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7">
            <a:extLst>
              <a:ext uri="{FF2B5EF4-FFF2-40B4-BE49-F238E27FC236}">
                <a16:creationId xmlns:a16="http://schemas.microsoft.com/office/drawing/2014/main" id="{621713AB-8C8F-4117-8796-7255151C2B10}"/>
              </a:ext>
            </a:extLst>
          </p:cNvPr>
          <p:cNvSpPr>
            <a:spLocks noChangeArrowheads="1"/>
          </p:cNvSpPr>
          <p:nvPr/>
        </p:nvSpPr>
        <p:spPr bwMode="auto">
          <a:xfrm>
            <a:off x="9742488" y="5645150"/>
            <a:ext cx="17811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BOARD OF TRUSTEES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18">
            <a:extLst>
              <a:ext uri="{FF2B5EF4-FFF2-40B4-BE49-F238E27FC236}">
                <a16:creationId xmlns:a16="http://schemas.microsoft.com/office/drawing/2014/main" id="{B1512459-FFF4-4491-B3C6-2AD6E60A7DF4}"/>
              </a:ext>
            </a:extLst>
          </p:cNvPr>
          <p:cNvSpPr>
            <a:spLocks noChangeArrowheads="1"/>
          </p:cNvSpPr>
          <p:nvPr/>
        </p:nvSpPr>
        <p:spPr bwMode="auto">
          <a:xfrm>
            <a:off x="3390900" y="1179513"/>
            <a:ext cx="1322388" cy="636588"/>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9">
            <a:extLst>
              <a:ext uri="{FF2B5EF4-FFF2-40B4-BE49-F238E27FC236}">
                <a16:creationId xmlns:a16="http://schemas.microsoft.com/office/drawing/2014/main" id="{21E55BDB-C253-4B0A-A50C-5D5B3C531DE2}"/>
              </a:ext>
            </a:extLst>
          </p:cNvPr>
          <p:cNvSpPr>
            <a:spLocks noEditPoints="1"/>
          </p:cNvSpPr>
          <p:nvPr/>
        </p:nvSpPr>
        <p:spPr bwMode="auto">
          <a:xfrm>
            <a:off x="3390900" y="1179513"/>
            <a:ext cx="1322388" cy="636588"/>
          </a:xfrm>
          <a:custGeom>
            <a:avLst/>
            <a:gdLst>
              <a:gd name="T0" fmla="*/ 0 w 833"/>
              <a:gd name="T1" fmla="*/ 401 h 401"/>
              <a:gd name="T2" fmla="*/ 0 w 833"/>
              <a:gd name="T3" fmla="*/ 0 h 401"/>
              <a:gd name="T4" fmla="*/ 833 w 833"/>
              <a:gd name="T5" fmla="*/ 0 h 401"/>
              <a:gd name="T6" fmla="*/ 833 w 833"/>
              <a:gd name="T7" fmla="*/ 401 h 401"/>
              <a:gd name="T8" fmla="*/ 0 w 833"/>
              <a:gd name="T9" fmla="*/ 401 h 401"/>
              <a:gd name="T10" fmla="*/ 14 w 833"/>
              <a:gd name="T11" fmla="*/ 388 h 401"/>
              <a:gd name="T12" fmla="*/ 14 w 833"/>
              <a:gd name="T13" fmla="*/ 14 h 401"/>
              <a:gd name="T14" fmla="*/ 819 w 833"/>
              <a:gd name="T15" fmla="*/ 14 h 401"/>
              <a:gd name="T16" fmla="*/ 819 w 833"/>
              <a:gd name="T17" fmla="*/ 388 h 401"/>
              <a:gd name="T18" fmla="*/ 14 w 833"/>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3" h="401">
                <a:moveTo>
                  <a:pt x="0" y="401"/>
                </a:moveTo>
                <a:lnTo>
                  <a:pt x="0" y="0"/>
                </a:lnTo>
                <a:lnTo>
                  <a:pt x="833" y="0"/>
                </a:lnTo>
                <a:lnTo>
                  <a:pt x="833" y="401"/>
                </a:lnTo>
                <a:lnTo>
                  <a:pt x="0" y="401"/>
                </a:lnTo>
                <a:moveTo>
                  <a:pt x="14" y="388"/>
                </a:moveTo>
                <a:lnTo>
                  <a:pt x="14" y="14"/>
                </a:lnTo>
                <a:lnTo>
                  <a:pt x="819" y="14"/>
                </a:lnTo>
                <a:lnTo>
                  <a:pt x="819" y="388"/>
                </a:lnTo>
                <a:lnTo>
                  <a:pt x="14" y="388"/>
                </a:lnTo>
              </a:path>
            </a:pathLst>
          </a:custGeom>
          <a:noFill/>
          <a:ln w="7938" cap="rnd">
            <a:solidFill>
              <a:srgbClr val="CDCD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20">
            <a:extLst>
              <a:ext uri="{FF2B5EF4-FFF2-40B4-BE49-F238E27FC236}">
                <a16:creationId xmlns:a16="http://schemas.microsoft.com/office/drawing/2014/main" id="{5720BDD8-0D55-4068-AFD9-6B326859A0DD}"/>
              </a:ext>
            </a:extLst>
          </p:cNvPr>
          <p:cNvSpPr>
            <a:spLocks noChangeArrowheads="1"/>
          </p:cNvSpPr>
          <p:nvPr/>
        </p:nvSpPr>
        <p:spPr bwMode="auto">
          <a:xfrm>
            <a:off x="3281363" y="1073150"/>
            <a:ext cx="1320800"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1">
            <a:extLst>
              <a:ext uri="{FF2B5EF4-FFF2-40B4-BE49-F238E27FC236}">
                <a16:creationId xmlns:a16="http://schemas.microsoft.com/office/drawing/2014/main" id="{6129B989-D4D0-4A0F-A8AD-F1CA4FDC162C}"/>
              </a:ext>
            </a:extLst>
          </p:cNvPr>
          <p:cNvSpPr>
            <a:spLocks noEditPoints="1"/>
          </p:cNvSpPr>
          <p:nvPr/>
        </p:nvSpPr>
        <p:spPr bwMode="auto">
          <a:xfrm>
            <a:off x="3281363" y="1073150"/>
            <a:ext cx="1320800" cy="636588"/>
          </a:xfrm>
          <a:custGeom>
            <a:avLst/>
            <a:gdLst>
              <a:gd name="T0" fmla="*/ 0 w 832"/>
              <a:gd name="T1" fmla="*/ 401 h 401"/>
              <a:gd name="T2" fmla="*/ 0 w 832"/>
              <a:gd name="T3" fmla="*/ 0 h 401"/>
              <a:gd name="T4" fmla="*/ 832 w 832"/>
              <a:gd name="T5" fmla="*/ 0 h 401"/>
              <a:gd name="T6" fmla="*/ 832 w 832"/>
              <a:gd name="T7" fmla="*/ 401 h 401"/>
              <a:gd name="T8" fmla="*/ 0 w 832"/>
              <a:gd name="T9" fmla="*/ 401 h 401"/>
              <a:gd name="T10" fmla="*/ 14 w 832"/>
              <a:gd name="T11" fmla="*/ 388 h 401"/>
              <a:gd name="T12" fmla="*/ 14 w 832"/>
              <a:gd name="T13" fmla="*/ 14 h 401"/>
              <a:gd name="T14" fmla="*/ 819 w 832"/>
              <a:gd name="T15" fmla="*/ 14 h 401"/>
              <a:gd name="T16" fmla="*/ 819 w 832"/>
              <a:gd name="T17" fmla="*/ 388 h 401"/>
              <a:gd name="T18" fmla="*/ 14 w 832"/>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2" h="401">
                <a:moveTo>
                  <a:pt x="0" y="401"/>
                </a:moveTo>
                <a:lnTo>
                  <a:pt x="0" y="0"/>
                </a:lnTo>
                <a:lnTo>
                  <a:pt x="832" y="0"/>
                </a:lnTo>
                <a:lnTo>
                  <a:pt x="832" y="401"/>
                </a:lnTo>
                <a:lnTo>
                  <a:pt x="0" y="401"/>
                </a:lnTo>
                <a:moveTo>
                  <a:pt x="14" y="388"/>
                </a:moveTo>
                <a:lnTo>
                  <a:pt x="14" y="14"/>
                </a:lnTo>
                <a:lnTo>
                  <a:pt x="819" y="14"/>
                </a:lnTo>
                <a:lnTo>
                  <a:pt x="819" y="388"/>
                </a:lnTo>
                <a:lnTo>
                  <a:pt x="14" y="38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2">
            <a:extLst>
              <a:ext uri="{FF2B5EF4-FFF2-40B4-BE49-F238E27FC236}">
                <a16:creationId xmlns:a16="http://schemas.microsoft.com/office/drawing/2014/main" id="{7A088C68-91BC-4DEC-BC92-496D56A7FECA}"/>
              </a:ext>
            </a:extLst>
          </p:cNvPr>
          <p:cNvSpPr>
            <a:spLocks noChangeArrowheads="1"/>
          </p:cNvSpPr>
          <p:nvPr/>
        </p:nvSpPr>
        <p:spPr bwMode="auto">
          <a:xfrm>
            <a:off x="3675063" y="1201738"/>
            <a:ext cx="6238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Chancellor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Rectangle 23">
            <a:extLst>
              <a:ext uri="{FF2B5EF4-FFF2-40B4-BE49-F238E27FC236}">
                <a16:creationId xmlns:a16="http://schemas.microsoft.com/office/drawing/2014/main" id="{61A237CD-B3CF-45F1-A5D1-F553E6610EFA}"/>
              </a:ext>
            </a:extLst>
          </p:cNvPr>
          <p:cNvSpPr>
            <a:spLocks noChangeArrowheads="1"/>
          </p:cNvSpPr>
          <p:nvPr/>
        </p:nvSpPr>
        <p:spPr bwMode="auto">
          <a:xfrm>
            <a:off x="3335338" y="1458913"/>
            <a:ext cx="13684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UCRF Ex Officio Trustee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Rectangle 24">
            <a:extLst>
              <a:ext uri="{FF2B5EF4-FFF2-40B4-BE49-F238E27FC236}">
                <a16:creationId xmlns:a16="http://schemas.microsoft.com/office/drawing/2014/main" id="{D1A07A1D-B870-424E-B735-754311D13346}"/>
              </a:ext>
            </a:extLst>
          </p:cNvPr>
          <p:cNvSpPr>
            <a:spLocks noChangeArrowheads="1"/>
          </p:cNvSpPr>
          <p:nvPr/>
        </p:nvSpPr>
        <p:spPr bwMode="auto">
          <a:xfrm>
            <a:off x="7245350" y="2027238"/>
            <a:ext cx="1322388"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25">
            <a:extLst>
              <a:ext uri="{FF2B5EF4-FFF2-40B4-BE49-F238E27FC236}">
                <a16:creationId xmlns:a16="http://schemas.microsoft.com/office/drawing/2014/main" id="{4C086EC6-905A-4C62-8632-4CB1DAAA973D}"/>
              </a:ext>
            </a:extLst>
          </p:cNvPr>
          <p:cNvSpPr>
            <a:spLocks noEditPoints="1"/>
          </p:cNvSpPr>
          <p:nvPr/>
        </p:nvSpPr>
        <p:spPr bwMode="auto">
          <a:xfrm>
            <a:off x="7245350" y="2027238"/>
            <a:ext cx="1322388" cy="636588"/>
          </a:xfrm>
          <a:custGeom>
            <a:avLst/>
            <a:gdLst>
              <a:gd name="T0" fmla="*/ 0 w 833"/>
              <a:gd name="T1" fmla="*/ 401 h 401"/>
              <a:gd name="T2" fmla="*/ 0 w 833"/>
              <a:gd name="T3" fmla="*/ 0 h 401"/>
              <a:gd name="T4" fmla="*/ 833 w 833"/>
              <a:gd name="T5" fmla="*/ 0 h 401"/>
              <a:gd name="T6" fmla="*/ 833 w 833"/>
              <a:gd name="T7" fmla="*/ 401 h 401"/>
              <a:gd name="T8" fmla="*/ 0 w 833"/>
              <a:gd name="T9" fmla="*/ 401 h 401"/>
              <a:gd name="T10" fmla="*/ 15 w 833"/>
              <a:gd name="T11" fmla="*/ 388 h 401"/>
              <a:gd name="T12" fmla="*/ 15 w 833"/>
              <a:gd name="T13" fmla="*/ 14 h 401"/>
              <a:gd name="T14" fmla="*/ 819 w 833"/>
              <a:gd name="T15" fmla="*/ 14 h 401"/>
              <a:gd name="T16" fmla="*/ 819 w 833"/>
              <a:gd name="T17" fmla="*/ 388 h 401"/>
              <a:gd name="T18" fmla="*/ 15 w 833"/>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3" h="401">
                <a:moveTo>
                  <a:pt x="0" y="401"/>
                </a:moveTo>
                <a:lnTo>
                  <a:pt x="0" y="0"/>
                </a:lnTo>
                <a:lnTo>
                  <a:pt x="833" y="0"/>
                </a:lnTo>
                <a:lnTo>
                  <a:pt x="833" y="401"/>
                </a:lnTo>
                <a:lnTo>
                  <a:pt x="0" y="401"/>
                </a:lnTo>
                <a:moveTo>
                  <a:pt x="15" y="388"/>
                </a:moveTo>
                <a:lnTo>
                  <a:pt x="15" y="14"/>
                </a:lnTo>
                <a:lnTo>
                  <a:pt x="819" y="14"/>
                </a:lnTo>
                <a:lnTo>
                  <a:pt x="819" y="388"/>
                </a:lnTo>
                <a:lnTo>
                  <a:pt x="15" y="38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6">
            <a:extLst>
              <a:ext uri="{FF2B5EF4-FFF2-40B4-BE49-F238E27FC236}">
                <a16:creationId xmlns:a16="http://schemas.microsoft.com/office/drawing/2014/main" id="{8844A5C0-F5C7-4CA7-B68A-F5658B8BF48F}"/>
              </a:ext>
            </a:extLst>
          </p:cNvPr>
          <p:cNvSpPr>
            <a:spLocks noChangeArrowheads="1"/>
          </p:cNvSpPr>
          <p:nvPr/>
        </p:nvSpPr>
        <p:spPr bwMode="auto">
          <a:xfrm>
            <a:off x="7502525" y="2093913"/>
            <a:ext cx="8905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Vice Chancellor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8">
            <a:extLst>
              <a:ext uri="{FF2B5EF4-FFF2-40B4-BE49-F238E27FC236}">
                <a16:creationId xmlns:a16="http://schemas.microsoft.com/office/drawing/2014/main" id="{E29B99E0-55C6-4E91-8733-75BA06E935F0}"/>
              </a:ext>
            </a:extLst>
          </p:cNvPr>
          <p:cNvSpPr>
            <a:spLocks noChangeArrowheads="1"/>
          </p:cNvSpPr>
          <p:nvPr/>
        </p:nvSpPr>
        <p:spPr bwMode="auto">
          <a:xfrm>
            <a:off x="7567613" y="2217738"/>
            <a:ext cx="7794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Advancement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Rectangle 29">
            <a:extLst>
              <a:ext uri="{FF2B5EF4-FFF2-40B4-BE49-F238E27FC236}">
                <a16:creationId xmlns:a16="http://schemas.microsoft.com/office/drawing/2014/main" id="{9CA80682-222B-4866-B967-E2393A226585}"/>
              </a:ext>
            </a:extLst>
          </p:cNvPr>
          <p:cNvSpPr>
            <a:spLocks noChangeArrowheads="1"/>
          </p:cNvSpPr>
          <p:nvPr/>
        </p:nvSpPr>
        <p:spPr bwMode="auto">
          <a:xfrm>
            <a:off x="7443787" y="2357202"/>
            <a:ext cx="917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800" dirty="0">
                <a:solidFill>
                  <a:srgbClr val="0070C0"/>
                </a:solidFill>
              </a:rPr>
              <a:t>President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800" dirty="0">
                <a:solidFill>
                  <a:srgbClr val="0070C0"/>
                </a:solidFill>
              </a:rPr>
              <a:t>Monique Dozier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 name="Rectangle 30">
            <a:extLst>
              <a:ext uri="{FF2B5EF4-FFF2-40B4-BE49-F238E27FC236}">
                <a16:creationId xmlns:a16="http://schemas.microsoft.com/office/drawing/2014/main" id="{D8DD8D1F-94E0-4B89-BF5E-ED86BBFB715E}"/>
              </a:ext>
            </a:extLst>
          </p:cNvPr>
          <p:cNvSpPr>
            <a:spLocks noChangeArrowheads="1"/>
          </p:cNvSpPr>
          <p:nvPr/>
        </p:nvSpPr>
        <p:spPr bwMode="auto">
          <a:xfrm>
            <a:off x="3281363" y="2027238"/>
            <a:ext cx="1320800"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1">
            <a:extLst>
              <a:ext uri="{FF2B5EF4-FFF2-40B4-BE49-F238E27FC236}">
                <a16:creationId xmlns:a16="http://schemas.microsoft.com/office/drawing/2014/main" id="{4A9609D4-BAEB-4BB6-9A9E-8483A2A87942}"/>
              </a:ext>
            </a:extLst>
          </p:cNvPr>
          <p:cNvSpPr>
            <a:spLocks noEditPoints="1"/>
          </p:cNvSpPr>
          <p:nvPr/>
        </p:nvSpPr>
        <p:spPr bwMode="auto">
          <a:xfrm>
            <a:off x="3281363" y="2082224"/>
            <a:ext cx="1320800" cy="636588"/>
          </a:xfrm>
          <a:custGeom>
            <a:avLst/>
            <a:gdLst>
              <a:gd name="T0" fmla="*/ 0 w 832"/>
              <a:gd name="T1" fmla="*/ 401 h 401"/>
              <a:gd name="T2" fmla="*/ 0 w 832"/>
              <a:gd name="T3" fmla="*/ 0 h 401"/>
              <a:gd name="T4" fmla="*/ 832 w 832"/>
              <a:gd name="T5" fmla="*/ 0 h 401"/>
              <a:gd name="T6" fmla="*/ 832 w 832"/>
              <a:gd name="T7" fmla="*/ 401 h 401"/>
              <a:gd name="T8" fmla="*/ 0 w 832"/>
              <a:gd name="T9" fmla="*/ 401 h 401"/>
              <a:gd name="T10" fmla="*/ 14 w 832"/>
              <a:gd name="T11" fmla="*/ 388 h 401"/>
              <a:gd name="T12" fmla="*/ 14 w 832"/>
              <a:gd name="T13" fmla="*/ 14 h 401"/>
              <a:gd name="T14" fmla="*/ 819 w 832"/>
              <a:gd name="T15" fmla="*/ 14 h 401"/>
              <a:gd name="T16" fmla="*/ 819 w 832"/>
              <a:gd name="T17" fmla="*/ 388 h 401"/>
              <a:gd name="T18" fmla="*/ 14 w 832"/>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2" h="401">
                <a:moveTo>
                  <a:pt x="0" y="401"/>
                </a:moveTo>
                <a:lnTo>
                  <a:pt x="0" y="0"/>
                </a:lnTo>
                <a:lnTo>
                  <a:pt x="832" y="0"/>
                </a:lnTo>
                <a:lnTo>
                  <a:pt x="832" y="401"/>
                </a:lnTo>
                <a:lnTo>
                  <a:pt x="0" y="401"/>
                </a:lnTo>
                <a:moveTo>
                  <a:pt x="14" y="388"/>
                </a:moveTo>
                <a:lnTo>
                  <a:pt x="14" y="14"/>
                </a:lnTo>
                <a:lnTo>
                  <a:pt x="819" y="14"/>
                </a:lnTo>
                <a:lnTo>
                  <a:pt x="819" y="388"/>
                </a:lnTo>
                <a:lnTo>
                  <a:pt x="14" y="38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2">
            <a:extLst>
              <a:ext uri="{FF2B5EF4-FFF2-40B4-BE49-F238E27FC236}">
                <a16:creationId xmlns:a16="http://schemas.microsoft.com/office/drawing/2014/main" id="{8820706D-00DD-4F02-984C-A19E7ECE9F8A}"/>
              </a:ext>
            </a:extLst>
          </p:cNvPr>
          <p:cNvSpPr>
            <a:spLocks noChangeArrowheads="1"/>
          </p:cNvSpPr>
          <p:nvPr/>
        </p:nvSpPr>
        <p:spPr bwMode="auto">
          <a:xfrm>
            <a:off x="3538538" y="2155825"/>
            <a:ext cx="8905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Vice Chancellor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Rectangle 33">
            <a:extLst>
              <a:ext uri="{FF2B5EF4-FFF2-40B4-BE49-F238E27FC236}">
                <a16:creationId xmlns:a16="http://schemas.microsoft.com/office/drawing/2014/main" id="{94CBF3A6-D303-4523-BA0B-645D13E5D04F}"/>
              </a:ext>
            </a:extLst>
          </p:cNvPr>
          <p:cNvSpPr>
            <a:spLocks noChangeArrowheads="1"/>
          </p:cNvSpPr>
          <p:nvPr/>
        </p:nvSpPr>
        <p:spPr bwMode="auto">
          <a:xfrm>
            <a:off x="4308475" y="2155825"/>
            <a:ext cx="288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Rectangle 34">
            <a:extLst>
              <a:ext uri="{FF2B5EF4-FFF2-40B4-BE49-F238E27FC236}">
                <a16:creationId xmlns:a16="http://schemas.microsoft.com/office/drawing/2014/main" id="{F1DA9DF5-2740-401C-849F-C2EBB3172DAE}"/>
              </a:ext>
            </a:extLst>
          </p:cNvPr>
          <p:cNvSpPr>
            <a:spLocks noChangeArrowheads="1"/>
          </p:cNvSpPr>
          <p:nvPr/>
        </p:nvSpPr>
        <p:spPr bwMode="auto">
          <a:xfrm>
            <a:off x="3473450" y="2279650"/>
            <a:ext cx="5238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Planning</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Rectangle 35">
            <a:extLst>
              <a:ext uri="{FF2B5EF4-FFF2-40B4-BE49-F238E27FC236}">
                <a16:creationId xmlns:a16="http://schemas.microsoft.com/office/drawing/2014/main" id="{DBB6AFB9-04B8-43E7-823C-EE9C3F991017}"/>
              </a:ext>
            </a:extLst>
          </p:cNvPr>
          <p:cNvSpPr>
            <a:spLocks noChangeArrowheads="1"/>
          </p:cNvSpPr>
          <p:nvPr/>
        </p:nvSpPr>
        <p:spPr bwMode="auto">
          <a:xfrm>
            <a:off x="3895725" y="2279650"/>
            <a:ext cx="1190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36">
            <a:extLst>
              <a:ext uri="{FF2B5EF4-FFF2-40B4-BE49-F238E27FC236}">
                <a16:creationId xmlns:a16="http://schemas.microsoft.com/office/drawing/2014/main" id="{9FE6E76D-BD94-4B0E-864A-7B7EA3BB9459}"/>
              </a:ext>
            </a:extLst>
          </p:cNvPr>
          <p:cNvSpPr>
            <a:spLocks noChangeArrowheads="1"/>
          </p:cNvSpPr>
          <p:nvPr/>
        </p:nvSpPr>
        <p:spPr bwMode="auto">
          <a:xfrm>
            <a:off x="3960813" y="2279650"/>
            <a:ext cx="4683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Budget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Rectangle 37">
            <a:extLst>
              <a:ext uri="{FF2B5EF4-FFF2-40B4-BE49-F238E27FC236}">
                <a16:creationId xmlns:a16="http://schemas.microsoft.com/office/drawing/2014/main" id="{AE4D7848-0562-406B-8529-276AE5F2C267}"/>
              </a:ext>
            </a:extLst>
          </p:cNvPr>
          <p:cNvSpPr>
            <a:spLocks noChangeArrowheads="1"/>
          </p:cNvSpPr>
          <p:nvPr/>
        </p:nvSpPr>
        <p:spPr bwMode="auto">
          <a:xfrm>
            <a:off x="4337050" y="2279650"/>
            <a:ext cx="1651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&amp;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Rectangle 38">
            <a:extLst>
              <a:ext uri="{FF2B5EF4-FFF2-40B4-BE49-F238E27FC236}">
                <a16:creationId xmlns:a16="http://schemas.microsoft.com/office/drawing/2014/main" id="{E99D6AB9-B3D6-49AD-8CFA-E10779B3CF7D}"/>
              </a:ext>
            </a:extLst>
          </p:cNvPr>
          <p:cNvSpPr>
            <a:spLocks noChangeArrowheads="1"/>
          </p:cNvSpPr>
          <p:nvPr/>
        </p:nvSpPr>
        <p:spPr bwMode="auto">
          <a:xfrm>
            <a:off x="3592513" y="2403475"/>
            <a:ext cx="8175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Administration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Rectangle 39">
            <a:extLst>
              <a:ext uri="{FF2B5EF4-FFF2-40B4-BE49-F238E27FC236}">
                <a16:creationId xmlns:a16="http://schemas.microsoft.com/office/drawing/2014/main" id="{F9C1DBD7-1182-4384-8DC3-147CA8E2EEBC}"/>
              </a:ext>
            </a:extLst>
          </p:cNvPr>
          <p:cNvSpPr>
            <a:spLocks noChangeArrowheads="1"/>
          </p:cNvSpPr>
          <p:nvPr/>
        </p:nvSpPr>
        <p:spPr bwMode="auto">
          <a:xfrm>
            <a:off x="7985125" y="3082132"/>
            <a:ext cx="1322388"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40">
            <a:extLst>
              <a:ext uri="{FF2B5EF4-FFF2-40B4-BE49-F238E27FC236}">
                <a16:creationId xmlns:a16="http://schemas.microsoft.com/office/drawing/2014/main" id="{FEF69ADA-DDBF-4E5E-97BF-6A6DFB4AB00A}"/>
              </a:ext>
            </a:extLst>
          </p:cNvPr>
          <p:cNvSpPr>
            <a:spLocks noChangeArrowheads="1"/>
          </p:cNvSpPr>
          <p:nvPr/>
        </p:nvSpPr>
        <p:spPr bwMode="auto">
          <a:xfrm>
            <a:off x="8016875" y="3087688"/>
            <a:ext cx="1322388" cy="636588"/>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41">
            <a:extLst>
              <a:ext uri="{FF2B5EF4-FFF2-40B4-BE49-F238E27FC236}">
                <a16:creationId xmlns:a16="http://schemas.microsoft.com/office/drawing/2014/main" id="{E767647E-286A-4C6F-9B54-53538F80E61C}"/>
              </a:ext>
            </a:extLst>
          </p:cNvPr>
          <p:cNvSpPr>
            <a:spLocks noChangeArrowheads="1"/>
          </p:cNvSpPr>
          <p:nvPr/>
        </p:nvSpPr>
        <p:spPr bwMode="auto">
          <a:xfrm>
            <a:off x="8053388" y="3084513"/>
            <a:ext cx="3857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CFAO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Rectangle 42">
            <a:extLst>
              <a:ext uri="{FF2B5EF4-FFF2-40B4-BE49-F238E27FC236}">
                <a16:creationId xmlns:a16="http://schemas.microsoft.com/office/drawing/2014/main" id="{D7A1149B-DCD3-480F-8C80-3EDB3DF74BAC}"/>
              </a:ext>
            </a:extLst>
          </p:cNvPr>
          <p:cNvSpPr>
            <a:spLocks noChangeArrowheads="1"/>
          </p:cNvSpPr>
          <p:nvPr/>
        </p:nvSpPr>
        <p:spPr bwMode="auto">
          <a:xfrm>
            <a:off x="8356600" y="3084513"/>
            <a:ext cx="1190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Rectangle 43">
            <a:extLst>
              <a:ext uri="{FF2B5EF4-FFF2-40B4-BE49-F238E27FC236}">
                <a16:creationId xmlns:a16="http://schemas.microsoft.com/office/drawing/2014/main" id="{722FABCF-969B-4339-ACA9-03BC4E7C6931}"/>
              </a:ext>
            </a:extLst>
          </p:cNvPr>
          <p:cNvSpPr>
            <a:spLocks noChangeArrowheads="1"/>
          </p:cNvSpPr>
          <p:nvPr/>
        </p:nvSpPr>
        <p:spPr bwMode="auto">
          <a:xfrm>
            <a:off x="8420100" y="3084513"/>
            <a:ext cx="10461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UA Administration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Rectangle 44">
            <a:extLst>
              <a:ext uri="{FF2B5EF4-FFF2-40B4-BE49-F238E27FC236}">
                <a16:creationId xmlns:a16="http://schemas.microsoft.com/office/drawing/2014/main" id="{284A61D9-03A9-4807-8F21-246A7A630D18}"/>
              </a:ext>
            </a:extLst>
          </p:cNvPr>
          <p:cNvSpPr>
            <a:spLocks noChangeArrowheads="1"/>
          </p:cNvSpPr>
          <p:nvPr/>
        </p:nvSpPr>
        <p:spPr bwMode="auto">
          <a:xfrm>
            <a:off x="8429625" y="3216275"/>
            <a:ext cx="1651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&amp;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Rectangle 45">
            <a:extLst>
              <a:ext uri="{FF2B5EF4-FFF2-40B4-BE49-F238E27FC236}">
                <a16:creationId xmlns:a16="http://schemas.microsoft.com/office/drawing/2014/main" id="{59E686F3-AF24-45A8-864F-E4B64552BCE9}"/>
              </a:ext>
            </a:extLst>
          </p:cNvPr>
          <p:cNvSpPr>
            <a:spLocks noChangeArrowheads="1"/>
          </p:cNvSpPr>
          <p:nvPr/>
        </p:nvSpPr>
        <p:spPr bwMode="auto">
          <a:xfrm>
            <a:off x="8531225" y="3216275"/>
            <a:ext cx="4778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Finance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Rectangle 46">
            <a:extLst>
              <a:ext uri="{FF2B5EF4-FFF2-40B4-BE49-F238E27FC236}">
                <a16:creationId xmlns:a16="http://schemas.microsoft.com/office/drawing/2014/main" id="{3BB7AD70-0222-438B-983C-C17FCE5D7706}"/>
              </a:ext>
            </a:extLst>
          </p:cNvPr>
          <p:cNvSpPr>
            <a:spLocks noChangeArrowheads="1"/>
          </p:cNvSpPr>
          <p:nvPr/>
        </p:nvSpPr>
        <p:spPr bwMode="auto">
          <a:xfrm>
            <a:off x="8143875" y="3365581"/>
            <a:ext cx="11842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UCRF Vice President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Rectangle 47">
            <a:extLst>
              <a:ext uri="{FF2B5EF4-FFF2-40B4-BE49-F238E27FC236}">
                <a16:creationId xmlns:a16="http://schemas.microsoft.com/office/drawing/2014/main" id="{9B7D9688-B34B-4C3C-8D32-B19A8E5A1359}"/>
              </a:ext>
            </a:extLst>
          </p:cNvPr>
          <p:cNvSpPr>
            <a:spLocks noChangeArrowheads="1"/>
          </p:cNvSpPr>
          <p:nvPr/>
        </p:nvSpPr>
        <p:spPr bwMode="auto">
          <a:xfrm>
            <a:off x="9182100" y="3473450"/>
            <a:ext cx="288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7" name="Rectangle 48">
            <a:extLst>
              <a:ext uri="{FF2B5EF4-FFF2-40B4-BE49-F238E27FC236}">
                <a16:creationId xmlns:a16="http://schemas.microsoft.com/office/drawing/2014/main" id="{C07E89A2-3CEF-4407-A191-3653084CB414}"/>
              </a:ext>
            </a:extLst>
          </p:cNvPr>
          <p:cNvSpPr>
            <a:spLocks noChangeArrowheads="1"/>
          </p:cNvSpPr>
          <p:nvPr/>
        </p:nvSpPr>
        <p:spPr bwMode="auto">
          <a:xfrm>
            <a:off x="8281799" y="3478849"/>
            <a:ext cx="7790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Finance &amp; CFAO</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800" dirty="0">
                <a:solidFill>
                  <a:srgbClr val="0070C0"/>
                </a:solidFill>
              </a:rPr>
              <a:t>Kim McDade</a:t>
            </a: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0" name="Rectangle 51">
            <a:extLst>
              <a:ext uri="{FF2B5EF4-FFF2-40B4-BE49-F238E27FC236}">
                <a16:creationId xmlns:a16="http://schemas.microsoft.com/office/drawing/2014/main" id="{7D0DE1EF-8A59-4894-94B1-8B647B825552}"/>
              </a:ext>
            </a:extLst>
          </p:cNvPr>
          <p:cNvSpPr>
            <a:spLocks noChangeArrowheads="1"/>
          </p:cNvSpPr>
          <p:nvPr/>
        </p:nvSpPr>
        <p:spPr bwMode="auto">
          <a:xfrm>
            <a:off x="8016875" y="3935413"/>
            <a:ext cx="1322388"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2">
            <a:extLst>
              <a:ext uri="{FF2B5EF4-FFF2-40B4-BE49-F238E27FC236}">
                <a16:creationId xmlns:a16="http://schemas.microsoft.com/office/drawing/2014/main" id="{BF3EA959-1EE8-4D6E-BF82-54244428F5B1}"/>
              </a:ext>
            </a:extLst>
          </p:cNvPr>
          <p:cNvSpPr>
            <a:spLocks noChangeArrowheads="1"/>
          </p:cNvSpPr>
          <p:nvPr/>
        </p:nvSpPr>
        <p:spPr bwMode="auto">
          <a:xfrm>
            <a:off x="8016875" y="3935413"/>
            <a:ext cx="1322388" cy="636588"/>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3">
            <a:extLst>
              <a:ext uri="{FF2B5EF4-FFF2-40B4-BE49-F238E27FC236}">
                <a16:creationId xmlns:a16="http://schemas.microsoft.com/office/drawing/2014/main" id="{26AB4746-B8C4-49A8-AB0F-988467124FB4}"/>
              </a:ext>
            </a:extLst>
          </p:cNvPr>
          <p:cNvSpPr>
            <a:spLocks noChangeArrowheads="1"/>
          </p:cNvSpPr>
          <p:nvPr/>
        </p:nvSpPr>
        <p:spPr bwMode="auto">
          <a:xfrm>
            <a:off x="8228013" y="4002088"/>
            <a:ext cx="10191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Executive Director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Rectangle 54">
            <a:extLst>
              <a:ext uri="{FF2B5EF4-FFF2-40B4-BE49-F238E27FC236}">
                <a16:creationId xmlns:a16="http://schemas.microsoft.com/office/drawing/2014/main" id="{F7C64614-503B-4EBE-B435-070D6A321988}"/>
              </a:ext>
            </a:extLst>
          </p:cNvPr>
          <p:cNvSpPr>
            <a:spLocks noChangeArrowheads="1"/>
          </p:cNvSpPr>
          <p:nvPr/>
        </p:nvSpPr>
        <p:spPr bwMode="auto">
          <a:xfrm>
            <a:off x="8239265" y="4140200"/>
            <a:ext cx="9636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UCRF Associate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4" name="Rectangle 55">
            <a:extLst>
              <a:ext uri="{FF2B5EF4-FFF2-40B4-BE49-F238E27FC236}">
                <a16:creationId xmlns:a16="http://schemas.microsoft.com/office/drawing/2014/main" id="{1AFC8C15-FE59-48A5-AD9F-87DDBF5D3A4E}"/>
              </a:ext>
            </a:extLst>
          </p:cNvPr>
          <p:cNvSpPr>
            <a:spLocks noChangeArrowheads="1"/>
          </p:cNvSpPr>
          <p:nvPr/>
        </p:nvSpPr>
        <p:spPr bwMode="auto">
          <a:xfrm>
            <a:off x="8058790" y="4282201"/>
            <a:ext cx="11544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Treasurer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Luke Chen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5" name="Rectangle 56">
            <a:extLst>
              <a:ext uri="{FF2B5EF4-FFF2-40B4-BE49-F238E27FC236}">
                <a16:creationId xmlns:a16="http://schemas.microsoft.com/office/drawing/2014/main" id="{969EF85E-20A8-4FF7-8B2B-D4BC1C0C5C18}"/>
              </a:ext>
            </a:extLst>
          </p:cNvPr>
          <p:cNvSpPr>
            <a:spLocks noChangeArrowheads="1"/>
          </p:cNvSpPr>
          <p:nvPr/>
        </p:nvSpPr>
        <p:spPr bwMode="auto">
          <a:xfrm>
            <a:off x="6475413" y="3087688"/>
            <a:ext cx="1320800"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7">
            <a:extLst>
              <a:ext uri="{FF2B5EF4-FFF2-40B4-BE49-F238E27FC236}">
                <a16:creationId xmlns:a16="http://schemas.microsoft.com/office/drawing/2014/main" id="{DC121EE3-5214-4C71-B84F-A3691AA87E69}"/>
              </a:ext>
            </a:extLst>
          </p:cNvPr>
          <p:cNvSpPr>
            <a:spLocks noChangeArrowheads="1"/>
          </p:cNvSpPr>
          <p:nvPr/>
        </p:nvSpPr>
        <p:spPr bwMode="auto">
          <a:xfrm>
            <a:off x="6475413" y="3087688"/>
            <a:ext cx="1320800" cy="636588"/>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8">
            <a:extLst>
              <a:ext uri="{FF2B5EF4-FFF2-40B4-BE49-F238E27FC236}">
                <a16:creationId xmlns:a16="http://schemas.microsoft.com/office/drawing/2014/main" id="{3661B74B-74EA-48A9-9BC3-448DF4E6DA8D}"/>
              </a:ext>
            </a:extLst>
          </p:cNvPr>
          <p:cNvSpPr>
            <a:spLocks noChangeArrowheads="1"/>
          </p:cNvSpPr>
          <p:nvPr/>
        </p:nvSpPr>
        <p:spPr bwMode="auto">
          <a:xfrm>
            <a:off x="6778625" y="3084513"/>
            <a:ext cx="8715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Associate Vice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 name="Rectangle 59">
            <a:extLst>
              <a:ext uri="{FF2B5EF4-FFF2-40B4-BE49-F238E27FC236}">
                <a16:creationId xmlns:a16="http://schemas.microsoft.com/office/drawing/2014/main" id="{1AC88331-9D30-4489-AFC6-C5D2DCB8C80D}"/>
              </a:ext>
            </a:extLst>
          </p:cNvPr>
          <p:cNvSpPr>
            <a:spLocks noChangeArrowheads="1"/>
          </p:cNvSpPr>
          <p:nvPr/>
        </p:nvSpPr>
        <p:spPr bwMode="auto">
          <a:xfrm>
            <a:off x="6521450" y="3216275"/>
            <a:ext cx="6238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Chancellor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Rectangle 60">
            <a:extLst>
              <a:ext uri="{FF2B5EF4-FFF2-40B4-BE49-F238E27FC236}">
                <a16:creationId xmlns:a16="http://schemas.microsoft.com/office/drawing/2014/main" id="{2A496AC3-A64F-406D-8FA9-93CD6CCF0627}"/>
              </a:ext>
            </a:extLst>
          </p:cNvPr>
          <p:cNvSpPr>
            <a:spLocks noChangeArrowheads="1"/>
          </p:cNvSpPr>
          <p:nvPr/>
        </p:nvSpPr>
        <p:spPr bwMode="auto">
          <a:xfrm>
            <a:off x="7043738" y="3216275"/>
            <a:ext cx="288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0" name="Rectangle 61">
            <a:extLst>
              <a:ext uri="{FF2B5EF4-FFF2-40B4-BE49-F238E27FC236}">
                <a16:creationId xmlns:a16="http://schemas.microsoft.com/office/drawing/2014/main" id="{94BE4EB7-3396-4BF5-BDC6-1D8E1BA4B7F4}"/>
              </a:ext>
            </a:extLst>
          </p:cNvPr>
          <p:cNvSpPr>
            <a:spLocks noChangeArrowheads="1"/>
          </p:cNvSpPr>
          <p:nvPr/>
        </p:nvSpPr>
        <p:spPr bwMode="auto">
          <a:xfrm>
            <a:off x="7108825" y="3216275"/>
            <a:ext cx="7620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Development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 name="Rectangle 62">
            <a:extLst>
              <a:ext uri="{FF2B5EF4-FFF2-40B4-BE49-F238E27FC236}">
                <a16:creationId xmlns:a16="http://schemas.microsoft.com/office/drawing/2014/main" id="{400E2D8D-E241-445F-83C1-5E6EE375975A}"/>
              </a:ext>
            </a:extLst>
          </p:cNvPr>
          <p:cNvSpPr>
            <a:spLocks noChangeArrowheads="1"/>
          </p:cNvSpPr>
          <p:nvPr/>
        </p:nvSpPr>
        <p:spPr bwMode="auto">
          <a:xfrm>
            <a:off x="6591300" y="3390900"/>
            <a:ext cx="95539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UCRF Executive VP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2" name="Rectangle 63">
            <a:extLst>
              <a:ext uri="{FF2B5EF4-FFF2-40B4-BE49-F238E27FC236}">
                <a16:creationId xmlns:a16="http://schemas.microsoft.com/office/drawing/2014/main" id="{DB6AFB6D-FDA5-4C24-BD62-3B073878A424}"/>
              </a:ext>
            </a:extLst>
          </p:cNvPr>
          <p:cNvSpPr>
            <a:spLocks noChangeArrowheads="1"/>
          </p:cNvSpPr>
          <p:nvPr/>
        </p:nvSpPr>
        <p:spPr bwMode="auto">
          <a:xfrm>
            <a:off x="6847950" y="3524250"/>
            <a:ext cx="49532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Annya Lott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 name="Rectangle 64">
            <a:extLst>
              <a:ext uri="{FF2B5EF4-FFF2-40B4-BE49-F238E27FC236}">
                <a16:creationId xmlns:a16="http://schemas.microsoft.com/office/drawing/2014/main" id="{09FDB94A-74AD-4E66-9263-2283ACF113DD}"/>
              </a:ext>
            </a:extLst>
          </p:cNvPr>
          <p:cNvSpPr>
            <a:spLocks noChangeArrowheads="1"/>
          </p:cNvSpPr>
          <p:nvPr/>
        </p:nvSpPr>
        <p:spPr bwMode="auto">
          <a:xfrm>
            <a:off x="6475413" y="3935413"/>
            <a:ext cx="1320800" cy="658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Rectangle 65">
            <a:extLst>
              <a:ext uri="{FF2B5EF4-FFF2-40B4-BE49-F238E27FC236}">
                <a16:creationId xmlns:a16="http://schemas.microsoft.com/office/drawing/2014/main" id="{E01EE0B5-27DD-4B36-A160-6CCEB7B97DFE}"/>
              </a:ext>
            </a:extLst>
          </p:cNvPr>
          <p:cNvSpPr>
            <a:spLocks noChangeArrowheads="1"/>
          </p:cNvSpPr>
          <p:nvPr/>
        </p:nvSpPr>
        <p:spPr bwMode="auto">
          <a:xfrm>
            <a:off x="6475413" y="3935413"/>
            <a:ext cx="1320800" cy="636588"/>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Rectangle 66">
            <a:extLst>
              <a:ext uri="{FF2B5EF4-FFF2-40B4-BE49-F238E27FC236}">
                <a16:creationId xmlns:a16="http://schemas.microsoft.com/office/drawing/2014/main" id="{D25721B5-BC50-47F3-B699-23CC259B3497}"/>
              </a:ext>
            </a:extLst>
          </p:cNvPr>
          <p:cNvSpPr>
            <a:spLocks noChangeArrowheads="1"/>
          </p:cNvSpPr>
          <p:nvPr/>
        </p:nvSpPr>
        <p:spPr bwMode="auto">
          <a:xfrm>
            <a:off x="6686550" y="4002088"/>
            <a:ext cx="10191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Executive Director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90" name="Rectangle 67">
            <a:extLst>
              <a:ext uri="{FF2B5EF4-FFF2-40B4-BE49-F238E27FC236}">
                <a16:creationId xmlns:a16="http://schemas.microsoft.com/office/drawing/2014/main" id="{A4D93CB0-118A-42F6-B263-1AB70D38FCEE}"/>
              </a:ext>
            </a:extLst>
          </p:cNvPr>
          <p:cNvSpPr>
            <a:spLocks noChangeArrowheads="1"/>
          </p:cNvSpPr>
          <p:nvPr/>
        </p:nvSpPr>
        <p:spPr bwMode="auto">
          <a:xfrm>
            <a:off x="6713537" y="4178301"/>
            <a:ext cx="9826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UCRF Corporate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91" name="Rectangle 68">
            <a:extLst>
              <a:ext uri="{FF2B5EF4-FFF2-40B4-BE49-F238E27FC236}">
                <a16:creationId xmlns:a16="http://schemas.microsoft.com/office/drawing/2014/main" id="{7408C040-5454-4720-8A8C-31AF94786EE3}"/>
              </a:ext>
            </a:extLst>
          </p:cNvPr>
          <p:cNvSpPr>
            <a:spLocks noChangeArrowheads="1"/>
          </p:cNvSpPr>
          <p:nvPr/>
        </p:nvSpPr>
        <p:spPr bwMode="auto">
          <a:xfrm>
            <a:off x="6822332" y="4307526"/>
            <a:ext cx="6460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Secretary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Sharilyn Berry</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92" name="Rectangle 69">
            <a:extLst>
              <a:ext uri="{FF2B5EF4-FFF2-40B4-BE49-F238E27FC236}">
                <a16:creationId xmlns:a16="http://schemas.microsoft.com/office/drawing/2014/main" id="{C469A557-103C-4780-ABD4-940397BA3856}"/>
              </a:ext>
            </a:extLst>
          </p:cNvPr>
          <p:cNvSpPr>
            <a:spLocks noChangeArrowheads="1"/>
          </p:cNvSpPr>
          <p:nvPr/>
        </p:nvSpPr>
        <p:spPr bwMode="auto">
          <a:xfrm>
            <a:off x="4932363" y="1073150"/>
            <a:ext cx="1322388"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Freeform 70">
            <a:extLst>
              <a:ext uri="{FF2B5EF4-FFF2-40B4-BE49-F238E27FC236}">
                <a16:creationId xmlns:a16="http://schemas.microsoft.com/office/drawing/2014/main" id="{993FE332-2F4E-4D29-A496-A3A9645E5C8F}"/>
              </a:ext>
            </a:extLst>
          </p:cNvPr>
          <p:cNvSpPr>
            <a:spLocks noEditPoints="1"/>
          </p:cNvSpPr>
          <p:nvPr/>
        </p:nvSpPr>
        <p:spPr bwMode="auto">
          <a:xfrm>
            <a:off x="4932363" y="1073150"/>
            <a:ext cx="1322388" cy="636588"/>
          </a:xfrm>
          <a:custGeom>
            <a:avLst/>
            <a:gdLst>
              <a:gd name="T0" fmla="*/ 0 w 833"/>
              <a:gd name="T1" fmla="*/ 401 h 401"/>
              <a:gd name="T2" fmla="*/ 0 w 833"/>
              <a:gd name="T3" fmla="*/ 0 h 401"/>
              <a:gd name="T4" fmla="*/ 833 w 833"/>
              <a:gd name="T5" fmla="*/ 0 h 401"/>
              <a:gd name="T6" fmla="*/ 833 w 833"/>
              <a:gd name="T7" fmla="*/ 401 h 401"/>
              <a:gd name="T8" fmla="*/ 0 w 833"/>
              <a:gd name="T9" fmla="*/ 401 h 401"/>
              <a:gd name="T10" fmla="*/ 15 w 833"/>
              <a:gd name="T11" fmla="*/ 388 h 401"/>
              <a:gd name="T12" fmla="*/ 15 w 833"/>
              <a:gd name="T13" fmla="*/ 14 h 401"/>
              <a:gd name="T14" fmla="*/ 819 w 833"/>
              <a:gd name="T15" fmla="*/ 14 h 401"/>
              <a:gd name="T16" fmla="*/ 819 w 833"/>
              <a:gd name="T17" fmla="*/ 388 h 401"/>
              <a:gd name="T18" fmla="*/ 15 w 833"/>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3" h="401">
                <a:moveTo>
                  <a:pt x="0" y="401"/>
                </a:moveTo>
                <a:lnTo>
                  <a:pt x="0" y="0"/>
                </a:lnTo>
                <a:lnTo>
                  <a:pt x="833" y="0"/>
                </a:lnTo>
                <a:lnTo>
                  <a:pt x="833" y="401"/>
                </a:lnTo>
                <a:lnTo>
                  <a:pt x="0" y="401"/>
                </a:lnTo>
                <a:moveTo>
                  <a:pt x="15" y="388"/>
                </a:moveTo>
                <a:lnTo>
                  <a:pt x="15" y="14"/>
                </a:lnTo>
                <a:lnTo>
                  <a:pt x="819" y="14"/>
                </a:lnTo>
                <a:lnTo>
                  <a:pt x="819" y="388"/>
                </a:lnTo>
                <a:lnTo>
                  <a:pt x="15" y="38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Rectangle 71">
            <a:extLst>
              <a:ext uri="{FF2B5EF4-FFF2-40B4-BE49-F238E27FC236}">
                <a16:creationId xmlns:a16="http://schemas.microsoft.com/office/drawing/2014/main" id="{B35F206D-A4F8-4863-8F38-DD3A22B1F538}"/>
              </a:ext>
            </a:extLst>
          </p:cNvPr>
          <p:cNvSpPr>
            <a:spLocks noChangeArrowheads="1"/>
          </p:cNvSpPr>
          <p:nvPr/>
        </p:nvSpPr>
        <p:spPr bwMode="auto">
          <a:xfrm>
            <a:off x="5024438" y="1325563"/>
            <a:ext cx="12842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Chief Campus Counsel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5" name="Rectangle 72">
            <a:extLst>
              <a:ext uri="{FF2B5EF4-FFF2-40B4-BE49-F238E27FC236}">
                <a16:creationId xmlns:a16="http://schemas.microsoft.com/office/drawing/2014/main" id="{A30C9A8D-4306-471E-A02C-AAA74303B600}"/>
              </a:ext>
            </a:extLst>
          </p:cNvPr>
          <p:cNvSpPr>
            <a:spLocks noChangeArrowheads="1"/>
          </p:cNvSpPr>
          <p:nvPr/>
        </p:nvSpPr>
        <p:spPr bwMode="auto">
          <a:xfrm>
            <a:off x="9999663" y="1179513"/>
            <a:ext cx="1322388" cy="636588"/>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Freeform 73">
            <a:extLst>
              <a:ext uri="{FF2B5EF4-FFF2-40B4-BE49-F238E27FC236}">
                <a16:creationId xmlns:a16="http://schemas.microsoft.com/office/drawing/2014/main" id="{A0E31A71-978D-407A-B42D-FDD632EC6B8E}"/>
              </a:ext>
            </a:extLst>
          </p:cNvPr>
          <p:cNvSpPr>
            <a:spLocks noEditPoints="1"/>
          </p:cNvSpPr>
          <p:nvPr/>
        </p:nvSpPr>
        <p:spPr bwMode="auto">
          <a:xfrm>
            <a:off x="9999663" y="1179513"/>
            <a:ext cx="1322388" cy="636588"/>
          </a:xfrm>
          <a:custGeom>
            <a:avLst/>
            <a:gdLst>
              <a:gd name="T0" fmla="*/ 0 w 833"/>
              <a:gd name="T1" fmla="*/ 401 h 401"/>
              <a:gd name="T2" fmla="*/ 0 w 833"/>
              <a:gd name="T3" fmla="*/ 0 h 401"/>
              <a:gd name="T4" fmla="*/ 833 w 833"/>
              <a:gd name="T5" fmla="*/ 0 h 401"/>
              <a:gd name="T6" fmla="*/ 833 w 833"/>
              <a:gd name="T7" fmla="*/ 401 h 401"/>
              <a:gd name="T8" fmla="*/ 0 w 833"/>
              <a:gd name="T9" fmla="*/ 401 h 401"/>
              <a:gd name="T10" fmla="*/ 14 w 833"/>
              <a:gd name="T11" fmla="*/ 388 h 401"/>
              <a:gd name="T12" fmla="*/ 14 w 833"/>
              <a:gd name="T13" fmla="*/ 14 h 401"/>
              <a:gd name="T14" fmla="*/ 819 w 833"/>
              <a:gd name="T15" fmla="*/ 14 h 401"/>
              <a:gd name="T16" fmla="*/ 819 w 833"/>
              <a:gd name="T17" fmla="*/ 388 h 401"/>
              <a:gd name="T18" fmla="*/ 14 w 833"/>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3" h="401">
                <a:moveTo>
                  <a:pt x="0" y="401"/>
                </a:moveTo>
                <a:lnTo>
                  <a:pt x="0" y="0"/>
                </a:lnTo>
                <a:lnTo>
                  <a:pt x="833" y="0"/>
                </a:lnTo>
                <a:lnTo>
                  <a:pt x="833" y="401"/>
                </a:lnTo>
                <a:lnTo>
                  <a:pt x="0" y="401"/>
                </a:lnTo>
                <a:moveTo>
                  <a:pt x="14" y="388"/>
                </a:moveTo>
                <a:lnTo>
                  <a:pt x="14" y="14"/>
                </a:lnTo>
                <a:lnTo>
                  <a:pt x="819" y="14"/>
                </a:lnTo>
                <a:lnTo>
                  <a:pt x="819" y="388"/>
                </a:lnTo>
                <a:lnTo>
                  <a:pt x="14" y="388"/>
                </a:lnTo>
              </a:path>
            </a:pathLst>
          </a:custGeom>
          <a:noFill/>
          <a:ln w="7938" cap="rnd">
            <a:solidFill>
              <a:srgbClr val="CDCD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Rectangle 74">
            <a:extLst>
              <a:ext uri="{FF2B5EF4-FFF2-40B4-BE49-F238E27FC236}">
                <a16:creationId xmlns:a16="http://schemas.microsoft.com/office/drawing/2014/main" id="{038C6E87-6312-4950-A179-EB40DF8A7B6B}"/>
              </a:ext>
            </a:extLst>
          </p:cNvPr>
          <p:cNvSpPr>
            <a:spLocks noChangeArrowheads="1"/>
          </p:cNvSpPr>
          <p:nvPr/>
        </p:nvSpPr>
        <p:spPr bwMode="auto">
          <a:xfrm>
            <a:off x="9890125" y="1073150"/>
            <a:ext cx="1320800"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8" name="Freeform 75">
            <a:extLst>
              <a:ext uri="{FF2B5EF4-FFF2-40B4-BE49-F238E27FC236}">
                <a16:creationId xmlns:a16="http://schemas.microsoft.com/office/drawing/2014/main" id="{EF12E16B-706C-49F2-A467-174DC2A9A1A5}"/>
              </a:ext>
            </a:extLst>
          </p:cNvPr>
          <p:cNvSpPr>
            <a:spLocks noEditPoints="1"/>
          </p:cNvSpPr>
          <p:nvPr/>
        </p:nvSpPr>
        <p:spPr bwMode="auto">
          <a:xfrm>
            <a:off x="9890125" y="1073150"/>
            <a:ext cx="1320800" cy="636588"/>
          </a:xfrm>
          <a:custGeom>
            <a:avLst/>
            <a:gdLst>
              <a:gd name="T0" fmla="*/ 0 w 832"/>
              <a:gd name="T1" fmla="*/ 401 h 401"/>
              <a:gd name="T2" fmla="*/ 0 w 832"/>
              <a:gd name="T3" fmla="*/ 0 h 401"/>
              <a:gd name="T4" fmla="*/ 832 w 832"/>
              <a:gd name="T5" fmla="*/ 0 h 401"/>
              <a:gd name="T6" fmla="*/ 832 w 832"/>
              <a:gd name="T7" fmla="*/ 401 h 401"/>
              <a:gd name="T8" fmla="*/ 0 w 832"/>
              <a:gd name="T9" fmla="*/ 401 h 401"/>
              <a:gd name="T10" fmla="*/ 14 w 832"/>
              <a:gd name="T11" fmla="*/ 388 h 401"/>
              <a:gd name="T12" fmla="*/ 14 w 832"/>
              <a:gd name="T13" fmla="*/ 14 h 401"/>
              <a:gd name="T14" fmla="*/ 818 w 832"/>
              <a:gd name="T15" fmla="*/ 14 h 401"/>
              <a:gd name="T16" fmla="*/ 818 w 832"/>
              <a:gd name="T17" fmla="*/ 388 h 401"/>
              <a:gd name="T18" fmla="*/ 14 w 832"/>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2" h="401">
                <a:moveTo>
                  <a:pt x="0" y="401"/>
                </a:moveTo>
                <a:lnTo>
                  <a:pt x="0" y="0"/>
                </a:lnTo>
                <a:lnTo>
                  <a:pt x="832" y="0"/>
                </a:lnTo>
                <a:lnTo>
                  <a:pt x="832" y="401"/>
                </a:lnTo>
                <a:lnTo>
                  <a:pt x="0" y="401"/>
                </a:lnTo>
                <a:moveTo>
                  <a:pt x="14" y="388"/>
                </a:moveTo>
                <a:lnTo>
                  <a:pt x="14" y="14"/>
                </a:lnTo>
                <a:lnTo>
                  <a:pt x="818" y="14"/>
                </a:lnTo>
                <a:lnTo>
                  <a:pt x="818" y="388"/>
                </a:lnTo>
                <a:lnTo>
                  <a:pt x="14" y="38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Rectangle 76">
            <a:extLst>
              <a:ext uri="{FF2B5EF4-FFF2-40B4-BE49-F238E27FC236}">
                <a16:creationId xmlns:a16="http://schemas.microsoft.com/office/drawing/2014/main" id="{89ED472F-E148-46F5-81F6-CDDB31EC15DA}"/>
              </a:ext>
            </a:extLst>
          </p:cNvPr>
          <p:cNvSpPr>
            <a:spLocks noChangeArrowheads="1"/>
          </p:cNvSpPr>
          <p:nvPr/>
        </p:nvSpPr>
        <p:spPr bwMode="auto">
          <a:xfrm>
            <a:off x="10247313" y="1263650"/>
            <a:ext cx="7064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UCRF Chair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0" name="Rectangle 77">
            <a:extLst>
              <a:ext uri="{FF2B5EF4-FFF2-40B4-BE49-F238E27FC236}">
                <a16:creationId xmlns:a16="http://schemas.microsoft.com/office/drawing/2014/main" id="{211EBE40-9A35-4CDF-B79C-362759193D39}"/>
              </a:ext>
            </a:extLst>
          </p:cNvPr>
          <p:cNvSpPr>
            <a:spLocks noChangeArrowheads="1"/>
          </p:cNvSpPr>
          <p:nvPr/>
        </p:nvSpPr>
        <p:spPr bwMode="auto">
          <a:xfrm>
            <a:off x="10109200" y="1387475"/>
            <a:ext cx="10001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Board of Trustees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1" name="Rectangle 78">
            <a:extLst>
              <a:ext uri="{FF2B5EF4-FFF2-40B4-BE49-F238E27FC236}">
                <a16:creationId xmlns:a16="http://schemas.microsoft.com/office/drawing/2014/main" id="{1A0ADAEA-0F54-46FE-BC15-C194FFCE66CE}"/>
              </a:ext>
            </a:extLst>
          </p:cNvPr>
          <p:cNvSpPr>
            <a:spLocks noChangeArrowheads="1"/>
          </p:cNvSpPr>
          <p:nvPr/>
        </p:nvSpPr>
        <p:spPr bwMode="auto">
          <a:xfrm>
            <a:off x="10660063" y="2027238"/>
            <a:ext cx="1322388"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Freeform 79">
            <a:extLst>
              <a:ext uri="{FF2B5EF4-FFF2-40B4-BE49-F238E27FC236}">
                <a16:creationId xmlns:a16="http://schemas.microsoft.com/office/drawing/2014/main" id="{3BABAF26-B970-4C95-BA24-C3649E2F2C8C}"/>
              </a:ext>
            </a:extLst>
          </p:cNvPr>
          <p:cNvSpPr>
            <a:spLocks noEditPoints="1"/>
          </p:cNvSpPr>
          <p:nvPr/>
        </p:nvSpPr>
        <p:spPr bwMode="auto">
          <a:xfrm>
            <a:off x="10660063" y="2027238"/>
            <a:ext cx="1322388" cy="636588"/>
          </a:xfrm>
          <a:custGeom>
            <a:avLst/>
            <a:gdLst>
              <a:gd name="T0" fmla="*/ 0 w 833"/>
              <a:gd name="T1" fmla="*/ 401 h 401"/>
              <a:gd name="T2" fmla="*/ 0 w 833"/>
              <a:gd name="T3" fmla="*/ 0 h 401"/>
              <a:gd name="T4" fmla="*/ 833 w 833"/>
              <a:gd name="T5" fmla="*/ 0 h 401"/>
              <a:gd name="T6" fmla="*/ 833 w 833"/>
              <a:gd name="T7" fmla="*/ 401 h 401"/>
              <a:gd name="T8" fmla="*/ 0 w 833"/>
              <a:gd name="T9" fmla="*/ 401 h 401"/>
              <a:gd name="T10" fmla="*/ 14 w 833"/>
              <a:gd name="T11" fmla="*/ 388 h 401"/>
              <a:gd name="T12" fmla="*/ 14 w 833"/>
              <a:gd name="T13" fmla="*/ 14 h 401"/>
              <a:gd name="T14" fmla="*/ 819 w 833"/>
              <a:gd name="T15" fmla="*/ 14 h 401"/>
              <a:gd name="T16" fmla="*/ 819 w 833"/>
              <a:gd name="T17" fmla="*/ 388 h 401"/>
              <a:gd name="T18" fmla="*/ 14 w 833"/>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3" h="401">
                <a:moveTo>
                  <a:pt x="0" y="401"/>
                </a:moveTo>
                <a:lnTo>
                  <a:pt x="0" y="0"/>
                </a:lnTo>
                <a:lnTo>
                  <a:pt x="833" y="0"/>
                </a:lnTo>
                <a:lnTo>
                  <a:pt x="833" y="401"/>
                </a:lnTo>
                <a:lnTo>
                  <a:pt x="0" y="401"/>
                </a:lnTo>
                <a:moveTo>
                  <a:pt x="14" y="388"/>
                </a:moveTo>
                <a:lnTo>
                  <a:pt x="14" y="14"/>
                </a:lnTo>
                <a:lnTo>
                  <a:pt x="819" y="14"/>
                </a:lnTo>
                <a:lnTo>
                  <a:pt x="819" y="388"/>
                </a:lnTo>
                <a:lnTo>
                  <a:pt x="14" y="38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Rectangle 80">
            <a:extLst>
              <a:ext uri="{FF2B5EF4-FFF2-40B4-BE49-F238E27FC236}">
                <a16:creationId xmlns:a16="http://schemas.microsoft.com/office/drawing/2014/main" id="{071F292B-532C-4C94-BAC5-20C97ABDDFA0}"/>
              </a:ext>
            </a:extLst>
          </p:cNvPr>
          <p:cNvSpPr>
            <a:spLocks noChangeArrowheads="1"/>
          </p:cNvSpPr>
          <p:nvPr/>
        </p:nvSpPr>
        <p:spPr bwMode="auto">
          <a:xfrm>
            <a:off x="10880725" y="2217738"/>
            <a:ext cx="10001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UCRF Chair Elect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04" name="Rectangle 81">
            <a:extLst>
              <a:ext uri="{FF2B5EF4-FFF2-40B4-BE49-F238E27FC236}">
                <a16:creationId xmlns:a16="http://schemas.microsoft.com/office/drawing/2014/main" id="{6F9CD3CE-2B80-4CC6-8E3C-3859EFA599D2}"/>
              </a:ext>
            </a:extLst>
          </p:cNvPr>
          <p:cNvSpPr>
            <a:spLocks noChangeArrowheads="1"/>
          </p:cNvSpPr>
          <p:nvPr/>
        </p:nvSpPr>
        <p:spPr bwMode="auto">
          <a:xfrm>
            <a:off x="10880725" y="2341563"/>
            <a:ext cx="10001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Board of Trustees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5" name="Rectangle 82">
            <a:extLst>
              <a:ext uri="{FF2B5EF4-FFF2-40B4-BE49-F238E27FC236}">
                <a16:creationId xmlns:a16="http://schemas.microsoft.com/office/drawing/2014/main" id="{E6FEB8BC-2811-47CE-90BC-3084F5355359}"/>
              </a:ext>
            </a:extLst>
          </p:cNvPr>
          <p:cNvSpPr>
            <a:spLocks noChangeArrowheads="1"/>
          </p:cNvSpPr>
          <p:nvPr/>
        </p:nvSpPr>
        <p:spPr bwMode="auto">
          <a:xfrm>
            <a:off x="9118600" y="2027238"/>
            <a:ext cx="1320800"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Freeform 83">
            <a:extLst>
              <a:ext uri="{FF2B5EF4-FFF2-40B4-BE49-F238E27FC236}">
                <a16:creationId xmlns:a16="http://schemas.microsoft.com/office/drawing/2014/main" id="{DE904319-5DB4-48D4-AA30-8B6B41E34D04}"/>
              </a:ext>
            </a:extLst>
          </p:cNvPr>
          <p:cNvSpPr>
            <a:spLocks noEditPoints="1"/>
          </p:cNvSpPr>
          <p:nvPr/>
        </p:nvSpPr>
        <p:spPr bwMode="auto">
          <a:xfrm>
            <a:off x="9118600" y="2027238"/>
            <a:ext cx="1320800" cy="636588"/>
          </a:xfrm>
          <a:custGeom>
            <a:avLst/>
            <a:gdLst>
              <a:gd name="T0" fmla="*/ 0 w 832"/>
              <a:gd name="T1" fmla="*/ 401 h 401"/>
              <a:gd name="T2" fmla="*/ 0 w 832"/>
              <a:gd name="T3" fmla="*/ 0 h 401"/>
              <a:gd name="T4" fmla="*/ 832 w 832"/>
              <a:gd name="T5" fmla="*/ 0 h 401"/>
              <a:gd name="T6" fmla="*/ 832 w 832"/>
              <a:gd name="T7" fmla="*/ 401 h 401"/>
              <a:gd name="T8" fmla="*/ 0 w 832"/>
              <a:gd name="T9" fmla="*/ 401 h 401"/>
              <a:gd name="T10" fmla="*/ 14 w 832"/>
              <a:gd name="T11" fmla="*/ 388 h 401"/>
              <a:gd name="T12" fmla="*/ 14 w 832"/>
              <a:gd name="T13" fmla="*/ 14 h 401"/>
              <a:gd name="T14" fmla="*/ 819 w 832"/>
              <a:gd name="T15" fmla="*/ 14 h 401"/>
              <a:gd name="T16" fmla="*/ 819 w 832"/>
              <a:gd name="T17" fmla="*/ 388 h 401"/>
              <a:gd name="T18" fmla="*/ 14 w 832"/>
              <a:gd name="T19" fmla="*/ 38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2" h="401">
                <a:moveTo>
                  <a:pt x="0" y="401"/>
                </a:moveTo>
                <a:lnTo>
                  <a:pt x="0" y="0"/>
                </a:lnTo>
                <a:lnTo>
                  <a:pt x="832" y="0"/>
                </a:lnTo>
                <a:lnTo>
                  <a:pt x="832" y="401"/>
                </a:lnTo>
                <a:lnTo>
                  <a:pt x="0" y="401"/>
                </a:lnTo>
                <a:moveTo>
                  <a:pt x="14" y="388"/>
                </a:moveTo>
                <a:lnTo>
                  <a:pt x="14" y="14"/>
                </a:lnTo>
                <a:lnTo>
                  <a:pt x="819" y="14"/>
                </a:lnTo>
                <a:lnTo>
                  <a:pt x="819" y="388"/>
                </a:lnTo>
                <a:lnTo>
                  <a:pt x="14" y="38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Rectangle 84">
            <a:extLst>
              <a:ext uri="{FF2B5EF4-FFF2-40B4-BE49-F238E27FC236}">
                <a16:creationId xmlns:a16="http://schemas.microsoft.com/office/drawing/2014/main" id="{3DB43422-2F56-4CB3-A57D-AD66C8BC59FA}"/>
              </a:ext>
            </a:extLst>
          </p:cNvPr>
          <p:cNvSpPr>
            <a:spLocks noChangeArrowheads="1"/>
          </p:cNvSpPr>
          <p:nvPr/>
        </p:nvSpPr>
        <p:spPr bwMode="auto">
          <a:xfrm>
            <a:off x="9375775" y="2279650"/>
            <a:ext cx="9366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UCRF Treasurer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8" name="Freeform 85">
            <a:extLst>
              <a:ext uri="{FF2B5EF4-FFF2-40B4-BE49-F238E27FC236}">
                <a16:creationId xmlns:a16="http://schemas.microsoft.com/office/drawing/2014/main" id="{477770CF-8443-4479-9446-1C260A629FFE}"/>
              </a:ext>
            </a:extLst>
          </p:cNvPr>
          <p:cNvSpPr>
            <a:spLocks noEditPoints="1"/>
          </p:cNvSpPr>
          <p:nvPr/>
        </p:nvSpPr>
        <p:spPr bwMode="auto">
          <a:xfrm>
            <a:off x="9380538" y="2659063"/>
            <a:ext cx="403225" cy="1600200"/>
          </a:xfrm>
          <a:custGeom>
            <a:avLst/>
            <a:gdLst>
              <a:gd name="T0" fmla="*/ 696 w 704"/>
              <a:gd name="T1" fmla="*/ 128 h 2896"/>
              <a:gd name="T2" fmla="*/ 696 w 704"/>
              <a:gd name="T3" fmla="*/ 0 h 2896"/>
              <a:gd name="T4" fmla="*/ 704 w 704"/>
              <a:gd name="T5" fmla="*/ 312 h 2896"/>
              <a:gd name="T6" fmla="*/ 688 w 704"/>
              <a:gd name="T7" fmla="*/ 200 h 2896"/>
              <a:gd name="T8" fmla="*/ 704 w 704"/>
              <a:gd name="T9" fmla="*/ 392 h 2896"/>
              <a:gd name="T10" fmla="*/ 688 w 704"/>
              <a:gd name="T11" fmla="*/ 504 h 2896"/>
              <a:gd name="T12" fmla="*/ 704 w 704"/>
              <a:gd name="T13" fmla="*/ 392 h 2896"/>
              <a:gd name="T14" fmla="*/ 696 w 704"/>
              <a:gd name="T15" fmla="*/ 704 h 2896"/>
              <a:gd name="T16" fmla="*/ 696 w 704"/>
              <a:gd name="T17" fmla="*/ 576 h 2896"/>
              <a:gd name="T18" fmla="*/ 704 w 704"/>
              <a:gd name="T19" fmla="*/ 888 h 2896"/>
              <a:gd name="T20" fmla="*/ 688 w 704"/>
              <a:gd name="T21" fmla="*/ 776 h 2896"/>
              <a:gd name="T22" fmla="*/ 704 w 704"/>
              <a:gd name="T23" fmla="*/ 968 h 2896"/>
              <a:gd name="T24" fmla="*/ 688 w 704"/>
              <a:gd name="T25" fmla="*/ 1080 h 2896"/>
              <a:gd name="T26" fmla="*/ 704 w 704"/>
              <a:gd name="T27" fmla="*/ 968 h 2896"/>
              <a:gd name="T28" fmla="*/ 696 w 704"/>
              <a:gd name="T29" fmla="*/ 1280 h 2896"/>
              <a:gd name="T30" fmla="*/ 696 w 704"/>
              <a:gd name="T31" fmla="*/ 1152 h 2896"/>
              <a:gd name="T32" fmla="*/ 704 w 704"/>
              <a:gd name="T33" fmla="*/ 1464 h 2896"/>
              <a:gd name="T34" fmla="*/ 688 w 704"/>
              <a:gd name="T35" fmla="*/ 1352 h 2896"/>
              <a:gd name="T36" fmla="*/ 704 w 704"/>
              <a:gd name="T37" fmla="*/ 1544 h 2896"/>
              <a:gd name="T38" fmla="*/ 688 w 704"/>
              <a:gd name="T39" fmla="*/ 1656 h 2896"/>
              <a:gd name="T40" fmla="*/ 704 w 704"/>
              <a:gd name="T41" fmla="*/ 1544 h 2896"/>
              <a:gd name="T42" fmla="*/ 696 w 704"/>
              <a:gd name="T43" fmla="*/ 1856 h 2896"/>
              <a:gd name="T44" fmla="*/ 696 w 704"/>
              <a:gd name="T45" fmla="*/ 1728 h 2896"/>
              <a:gd name="T46" fmla="*/ 704 w 704"/>
              <a:gd name="T47" fmla="*/ 2040 h 2896"/>
              <a:gd name="T48" fmla="*/ 688 w 704"/>
              <a:gd name="T49" fmla="*/ 1928 h 2896"/>
              <a:gd name="T50" fmla="*/ 704 w 704"/>
              <a:gd name="T51" fmla="*/ 2120 h 2896"/>
              <a:gd name="T52" fmla="*/ 688 w 704"/>
              <a:gd name="T53" fmla="*/ 2232 h 2896"/>
              <a:gd name="T54" fmla="*/ 704 w 704"/>
              <a:gd name="T55" fmla="*/ 2120 h 2896"/>
              <a:gd name="T56" fmla="*/ 696 w 704"/>
              <a:gd name="T57" fmla="*/ 2432 h 2896"/>
              <a:gd name="T58" fmla="*/ 696 w 704"/>
              <a:gd name="T59" fmla="*/ 2304 h 2896"/>
              <a:gd name="T60" fmla="*/ 704 w 704"/>
              <a:gd name="T61" fmla="*/ 2616 h 2896"/>
              <a:gd name="T62" fmla="*/ 688 w 704"/>
              <a:gd name="T63" fmla="*/ 2504 h 2896"/>
              <a:gd name="T64" fmla="*/ 704 w 704"/>
              <a:gd name="T65" fmla="*/ 2696 h 2896"/>
              <a:gd name="T66" fmla="*/ 688 w 704"/>
              <a:gd name="T67" fmla="*/ 2808 h 2896"/>
              <a:gd name="T68" fmla="*/ 704 w 704"/>
              <a:gd name="T69" fmla="*/ 2696 h 2896"/>
              <a:gd name="T70" fmla="*/ 576 w 704"/>
              <a:gd name="T71" fmla="*/ 2888 h 2896"/>
              <a:gd name="T72" fmla="*/ 704 w 704"/>
              <a:gd name="T73" fmla="*/ 2888 h 2896"/>
              <a:gd name="T74" fmla="*/ 392 w 704"/>
              <a:gd name="T75" fmla="*/ 2896 h 2896"/>
              <a:gd name="T76" fmla="*/ 504 w 704"/>
              <a:gd name="T77" fmla="*/ 2880 h 2896"/>
              <a:gd name="T78" fmla="*/ 312 w 704"/>
              <a:gd name="T79" fmla="*/ 2896 h 2896"/>
              <a:gd name="T80" fmla="*/ 200 w 704"/>
              <a:gd name="T81" fmla="*/ 2880 h 2896"/>
              <a:gd name="T82" fmla="*/ 312 w 704"/>
              <a:gd name="T83" fmla="*/ 2896 h 2896"/>
              <a:gd name="T84" fmla="*/ 0 w 704"/>
              <a:gd name="T85" fmla="*/ 2888 h 2896"/>
              <a:gd name="T86" fmla="*/ 128 w 704"/>
              <a:gd name="T87" fmla="*/ 2888 h 2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4" h="2896">
                <a:moveTo>
                  <a:pt x="704" y="8"/>
                </a:moveTo>
                <a:lnTo>
                  <a:pt x="704" y="120"/>
                </a:lnTo>
                <a:cubicBezTo>
                  <a:pt x="704" y="125"/>
                  <a:pt x="701" y="128"/>
                  <a:pt x="696" y="128"/>
                </a:cubicBezTo>
                <a:cubicBezTo>
                  <a:pt x="692" y="128"/>
                  <a:pt x="688" y="125"/>
                  <a:pt x="688" y="120"/>
                </a:cubicBezTo>
                <a:lnTo>
                  <a:pt x="688" y="8"/>
                </a:lnTo>
                <a:cubicBezTo>
                  <a:pt x="688" y="4"/>
                  <a:pt x="692" y="0"/>
                  <a:pt x="696" y="0"/>
                </a:cubicBezTo>
                <a:cubicBezTo>
                  <a:pt x="701" y="0"/>
                  <a:pt x="704" y="4"/>
                  <a:pt x="704" y="8"/>
                </a:cubicBezTo>
                <a:close/>
                <a:moveTo>
                  <a:pt x="704" y="200"/>
                </a:moveTo>
                <a:lnTo>
                  <a:pt x="704" y="312"/>
                </a:lnTo>
                <a:cubicBezTo>
                  <a:pt x="704" y="317"/>
                  <a:pt x="701" y="320"/>
                  <a:pt x="696" y="320"/>
                </a:cubicBezTo>
                <a:cubicBezTo>
                  <a:pt x="692" y="320"/>
                  <a:pt x="688" y="317"/>
                  <a:pt x="688" y="312"/>
                </a:cubicBezTo>
                <a:lnTo>
                  <a:pt x="688" y="200"/>
                </a:lnTo>
                <a:cubicBezTo>
                  <a:pt x="688" y="196"/>
                  <a:pt x="692" y="192"/>
                  <a:pt x="696" y="192"/>
                </a:cubicBezTo>
                <a:cubicBezTo>
                  <a:pt x="701" y="192"/>
                  <a:pt x="704" y="196"/>
                  <a:pt x="704" y="200"/>
                </a:cubicBezTo>
                <a:close/>
                <a:moveTo>
                  <a:pt x="704" y="392"/>
                </a:moveTo>
                <a:lnTo>
                  <a:pt x="704" y="504"/>
                </a:lnTo>
                <a:cubicBezTo>
                  <a:pt x="704" y="509"/>
                  <a:pt x="701" y="512"/>
                  <a:pt x="696" y="512"/>
                </a:cubicBezTo>
                <a:cubicBezTo>
                  <a:pt x="692" y="512"/>
                  <a:pt x="688" y="509"/>
                  <a:pt x="688" y="504"/>
                </a:cubicBezTo>
                <a:lnTo>
                  <a:pt x="688" y="392"/>
                </a:lnTo>
                <a:cubicBezTo>
                  <a:pt x="688" y="388"/>
                  <a:pt x="692" y="384"/>
                  <a:pt x="696" y="384"/>
                </a:cubicBezTo>
                <a:cubicBezTo>
                  <a:pt x="701" y="384"/>
                  <a:pt x="704" y="388"/>
                  <a:pt x="704" y="392"/>
                </a:cubicBezTo>
                <a:close/>
                <a:moveTo>
                  <a:pt x="704" y="584"/>
                </a:moveTo>
                <a:lnTo>
                  <a:pt x="704" y="696"/>
                </a:lnTo>
                <a:cubicBezTo>
                  <a:pt x="704" y="701"/>
                  <a:pt x="701" y="704"/>
                  <a:pt x="696" y="704"/>
                </a:cubicBezTo>
                <a:cubicBezTo>
                  <a:pt x="692" y="704"/>
                  <a:pt x="688" y="701"/>
                  <a:pt x="688" y="696"/>
                </a:cubicBezTo>
                <a:lnTo>
                  <a:pt x="688" y="584"/>
                </a:lnTo>
                <a:cubicBezTo>
                  <a:pt x="688" y="580"/>
                  <a:pt x="692" y="576"/>
                  <a:pt x="696" y="576"/>
                </a:cubicBezTo>
                <a:cubicBezTo>
                  <a:pt x="701" y="576"/>
                  <a:pt x="704" y="580"/>
                  <a:pt x="704" y="584"/>
                </a:cubicBezTo>
                <a:close/>
                <a:moveTo>
                  <a:pt x="704" y="776"/>
                </a:moveTo>
                <a:lnTo>
                  <a:pt x="704" y="888"/>
                </a:lnTo>
                <a:cubicBezTo>
                  <a:pt x="704" y="893"/>
                  <a:pt x="701" y="896"/>
                  <a:pt x="696" y="896"/>
                </a:cubicBezTo>
                <a:cubicBezTo>
                  <a:pt x="692" y="896"/>
                  <a:pt x="688" y="893"/>
                  <a:pt x="688" y="888"/>
                </a:cubicBezTo>
                <a:lnTo>
                  <a:pt x="688" y="776"/>
                </a:lnTo>
                <a:cubicBezTo>
                  <a:pt x="688" y="772"/>
                  <a:pt x="692" y="768"/>
                  <a:pt x="696" y="768"/>
                </a:cubicBezTo>
                <a:cubicBezTo>
                  <a:pt x="701" y="768"/>
                  <a:pt x="704" y="772"/>
                  <a:pt x="704" y="776"/>
                </a:cubicBezTo>
                <a:close/>
                <a:moveTo>
                  <a:pt x="704" y="968"/>
                </a:moveTo>
                <a:lnTo>
                  <a:pt x="704" y="1080"/>
                </a:lnTo>
                <a:cubicBezTo>
                  <a:pt x="704" y="1085"/>
                  <a:pt x="701" y="1088"/>
                  <a:pt x="696" y="1088"/>
                </a:cubicBezTo>
                <a:cubicBezTo>
                  <a:pt x="692" y="1088"/>
                  <a:pt x="688" y="1085"/>
                  <a:pt x="688" y="1080"/>
                </a:cubicBezTo>
                <a:lnTo>
                  <a:pt x="688" y="968"/>
                </a:lnTo>
                <a:cubicBezTo>
                  <a:pt x="688" y="964"/>
                  <a:pt x="692" y="960"/>
                  <a:pt x="696" y="960"/>
                </a:cubicBezTo>
                <a:cubicBezTo>
                  <a:pt x="701" y="960"/>
                  <a:pt x="704" y="964"/>
                  <a:pt x="704" y="968"/>
                </a:cubicBezTo>
                <a:close/>
                <a:moveTo>
                  <a:pt x="704" y="1160"/>
                </a:moveTo>
                <a:lnTo>
                  <a:pt x="704" y="1272"/>
                </a:lnTo>
                <a:cubicBezTo>
                  <a:pt x="704" y="1277"/>
                  <a:pt x="701" y="1280"/>
                  <a:pt x="696" y="1280"/>
                </a:cubicBezTo>
                <a:cubicBezTo>
                  <a:pt x="692" y="1280"/>
                  <a:pt x="688" y="1277"/>
                  <a:pt x="688" y="1272"/>
                </a:cubicBezTo>
                <a:lnTo>
                  <a:pt x="688" y="1160"/>
                </a:lnTo>
                <a:cubicBezTo>
                  <a:pt x="688" y="1156"/>
                  <a:pt x="692" y="1152"/>
                  <a:pt x="696" y="1152"/>
                </a:cubicBezTo>
                <a:cubicBezTo>
                  <a:pt x="701" y="1152"/>
                  <a:pt x="704" y="1156"/>
                  <a:pt x="704" y="1160"/>
                </a:cubicBezTo>
                <a:close/>
                <a:moveTo>
                  <a:pt x="704" y="1352"/>
                </a:moveTo>
                <a:lnTo>
                  <a:pt x="704" y="1464"/>
                </a:lnTo>
                <a:cubicBezTo>
                  <a:pt x="704" y="1469"/>
                  <a:pt x="701" y="1472"/>
                  <a:pt x="696" y="1472"/>
                </a:cubicBezTo>
                <a:cubicBezTo>
                  <a:pt x="692" y="1472"/>
                  <a:pt x="688" y="1469"/>
                  <a:pt x="688" y="1464"/>
                </a:cubicBezTo>
                <a:lnTo>
                  <a:pt x="688" y="1352"/>
                </a:lnTo>
                <a:cubicBezTo>
                  <a:pt x="688" y="1348"/>
                  <a:pt x="692" y="1344"/>
                  <a:pt x="696" y="1344"/>
                </a:cubicBezTo>
                <a:cubicBezTo>
                  <a:pt x="701" y="1344"/>
                  <a:pt x="704" y="1348"/>
                  <a:pt x="704" y="1352"/>
                </a:cubicBezTo>
                <a:close/>
                <a:moveTo>
                  <a:pt x="704" y="1544"/>
                </a:moveTo>
                <a:lnTo>
                  <a:pt x="704" y="1656"/>
                </a:lnTo>
                <a:cubicBezTo>
                  <a:pt x="704" y="1661"/>
                  <a:pt x="701" y="1664"/>
                  <a:pt x="696" y="1664"/>
                </a:cubicBezTo>
                <a:cubicBezTo>
                  <a:pt x="692" y="1664"/>
                  <a:pt x="688" y="1661"/>
                  <a:pt x="688" y="1656"/>
                </a:cubicBezTo>
                <a:lnTo>
                  <a:pt x="688" y="1544"/>
                </a:lnTo>
                <a:cubicBezTo>
                  <a:pt x="688" y="1540"/>
                  <a:pt x="692" y="1536"/>
                  <a:pt x="696" y="1536"/>
                </a:cubicBezTo>
                <a:cubicBezTo>
                  <a:pt x="701" y="1536"/>
                  <a:pt x="704" y="1540"/>
                  <a:pt x="704" y="1544"/>
                </a:cubicBezTo>
                <a:close/>
                <a:moveTo>
                  <a:pt x="704" y="1736"/>
                </a:moveTo>
                <a:lnTo>
                  <a:pt x="704" y="1848"/>
                </a:lnTo>
                <a:cubicBezTo>
                  <a:pt x="704" y="1853"/>
                  <a:pt x="701" y="1856"/>
                  <a:pt x="696" y="1856"/>
                </a:cubicBezTo>
                <a:cubicBezTo>
                  <a:pt x="692" y="1856"/>
                  <a:pt x="688" y="1853"/>
                  <a:pt x="688" y="1848"/>
                </a:cubicBezTo>
                <a:lnTo>
                  <a:pt x="688" y="1736"/>
                </a:lnTo>
                <a:cubicBezTo>
                  <a:pt x="688" y="1732"/>
                  <a:pt x="692" y="1728"/>
                  <a:pt x="696" y="1728"/>
                </a:cubicBezTo>
                <a:cubicBezTo>
                  <a:pt x="701" y="1728"/>
                  <a:pt x="704" y="1732"/>
                  <a:pt x="704" y="1736"/>
                </a:cubicBezTo>
                <a:close/>
                <a:moveTo>
                  <a:pt x="704" y="1928"/>
                </a:moveTo>
                <a:lnTo>
                  <a:pt x="704" y="2040"/>
                </a:lnTo>
                <a:cubicBezTo>
                  <a:pt x="704" y="2045"/>
                  <a:pt x="701" y="2048"/>
                  <a:pt x="696" y="2048"/>
                </a:cubicBezTo>
                <a:cubicBezTo>
                  <a:pt x="692" y="2048"/>
                  <a:pt x="688" y="2045"/>
                  <a:pt x="688" y="2040"/>
                </a:cubicBezTo>
                <a:lnTo>
                  <a:pt x="688" y="1928"/>
                </a:lnTo>
                <a:cubicBezTo>
                  <a:pt x="688" y="1924"/>
                  <a:pt x="692" y="1920"/>
                  <a:pt x="696" y="1920"/>
                </a:cubicBezTo>
                <a:cubicBezTo>
                  <a:pt x="701" y="1920"/>
                  <a:pt x="704" y="1924"/>
                  <a:pt x="704" y="1928"/>
                </a:cubicBezTo>
                <a:close/>
                <a:moveTo>
                  <a:pt x="704" y="2120"/>
                </a:moveTo>
                <a:lnTo>
                  <a:pt x="704" y="2232"/>
                </a:lnTo>
                <a:cubicBezTo>
                  <a:pt x="704" y="2237"/>
                  <a:pt x="701" y="2240"/>
                  <a:pt x="696" y="2240"/>
                </a:cubicBezTo>
                <a:cubicBezTo>
                  <a:pt x="692" y="2240"/>
                  <a:pt x="688" y="2237"/>
                  <a:pt x="688" y="2232"/>
                </a:cubicBezTo>
                <a:lnTo>
                  <a:pt x="688" y="2120"/>
                </a:lnTo>
                <a:cubicBezTo>
                  <a:pt x="688" y="2116"/>
                  <a:pt x="692" y="2112"/>
                  <a:pt x="696" y="2112"/>
                </a:cubicBezTo>
                <a:cubicBezTo>
                  <a:pt x="701" y="2112"/>
                  <a:pt x="704" y="2116"/>
                  <a:pt x="704" y="2120"/>
                </a:cubicBezTo>
                <a:close/>
                <a:moveTo>
                  <a:pt x="704" y="2312"/>
                </a:moveTo>
                <a:lnTo>
                  <a:pt x="704" y="2424"/>
                </a:lnTo>
                <a:cubicBezTo>
                  <a:pt x="704" y="2429"/>
                  <a:pt x="701" y="2432"/>
                  <a:pt x="696" y="2432"/>
                </a:cubicBezTo>
                <a:cubicBezTo>
                  <a:pt x="692" y="2432"/>
                  <a:pt x="688" y="2429"/>
                  <a:pt x="688" y="2424"/>
                </a:cubicBezTo>
                <a:lnTo>
                  <a:pt x="688" y="2312"/>
                </a:lnTo>
                <a:cubicBezTo>
                  <a:pt x="688" y="2308"/>
                  <a:pt x="692" y="2304"/>
                  <a:pt x="696" y="2304"/>
                </a:cubicBezTo>
                <a:cubicBezTo>
                  <a:pt x="701" y="2304"/>
                  <a:pt x="704" y="2308"/>
                  <a:pt x="704" y="2312"/>
                </a:cubicBezTo>
                <a:close/>
                <a:moveTo>
                  <a:pt x="704" y="2504"/>
                </a:moveTo>
                <a:lnTo>
                  <a:pt x="704" y="2616"/>
                </a:lnTo>
                <a:cubicBezTo>
                  <a:pt x="704" y="2621"/>
                  <a:pt x="701" y="2624"/>
                  <a:pt x="696" y="2624"/>
                </a:cubicBezTo>
                <a:cubicBezTo>
                  <a:pt x="692" y="2624"/>
                  <a:pt x="688" y="2621"/>
                  <a:pt x="688" y="2616"/>
                </a:cubicBezTo>
                <a:lnTo>
                  <a:pt x="688" y="2504"/>
                </a:lnTo>
                <a:cubicBezTo>
                  <a:pt x="688" y="2500"/>
                  <a:pt x="692" y="2496"/>
                  <a:pt x="696" y="2496"/>
                </a:cubicBezTo>
                <a:cubicBezTo>
                  <a:pt x="701" y="2496"/>
                  <a:pt x="704" y="2500"/>
                  <a:pt x="704" y="2504"/>
                </a:cubicBezTo>
                <a:close/>
                <a:moveTo>
                  <a:pt x="704" y="2696"/>
                </a:moveTo>
                <a:lnTo>
                  <a:pt x="704" y="2808"/>
                </a:lnTo>
                <a:cubicBezTo>
                  <a:pt x="704" y="2813"/>
                  <a:pt x="701" y="2816"/>
                  <a:pt x="696" y="2816"/>
                </a:cubicBezTo>
                <a:cubicBezTo>
                  <a:pt x="692" y="2816"/>
                  <a:pt x="688" y="2813"/>
                  <a:pt x="688" y="2808"/>
                </a:cubicBezTo>
                <a:lnTo>
                  <a:pt x="688" y="2696"/>
                </a:lnTo>
                <a:cubicBezTo>
                  <a:pt x="688" y="2692"/>
                  <a:pt x="692" y="2688"/>
                  <a:pt x="696" y="2688"/>
                </a:cubicBezTo>
                <a:cubicBezTo>
                  <a:pt x="701" y="2688"/>
                  <a:pt x="704" y="2692"/>
                  <a:pt x="704" y="2696"/>
                </a:cubicBezTo>
                <a:close/>
                <a:moveTo>
                  <a:pt x="696" y="2896"/>
                </a:moveTo>
                <a:lnTo>
                  <a:pt x="584" y="2896"/>
                </a:lnTo>
                <a:cubicBezTo>
                  <a:pt x="580" y="2896"/>
                  <a:pt x="576" y="2893"/>
                  <a:pt x="576" y="2888"/>
                </a:cubicBezTo>
                <a:cubicBezTo>
                  <a:pt x="576" y="2884"/>
                  <a:pt x="580" y="2880"/>
                  <a:pt x="584" y="2880"/>
                </a:cubicBezTo>
                <a:lnTo>
                  <a:pt x="696" y="2880"/>
                </a:lnTo>
                <a:cubicBezTo>
                  <a:pt x="701" y="2880"/>
                  <a:pt x="704" y="2884"/>
                  <a:pt x="704" y="2888"/>
                </a:cubicBezTo>
                <a:cubicBezTo>
                  <a:pt x="704" y="2893"/>
                  <a:pt x="701" y="2896"/>
                  <a:pt x="696" y="2896"/>
                </a:cubicBezTo>
                <a:close/>
                <a:moveTo>
                  <a:pt x="504" y="2896"/>
                </a:moveTo>
                <a:lnTo>
                  <a:pt x="392" y="2896"/>
                </a:lnTo>
                <a:cubicBezTo>
                  <a:pt x="388" y="2896"/>
                  <a:pt x="384" y="2893"/>
                  <a:pt x="384" y="2888"/>
                </a:cubicBezTo>
                <a:cubicBezTo>
                  <a:pt x="384" y="2884"/>
                  <a:pt x="388" y="2880"/>
                  <a:pt x="392" y="2880"/>
                </a:cubicBezTo>
                <a:lnTo>
                  <a:pt x="504" y="2880"/>
                </a:lnTo>
                <a:cubicBezTo>
                  <a:pt x="509" y="2880"/>
                  <a:pt x="512" y="2884"/>
                  <a:pt x="512" y="2888"/>
                </a:cubicBezTo>
                <a:cubicBezTo>
                  <a:pt x="512" y="2893"/>
                  <a:pt x="509" y="2896"/>
                  <a:pt x="504" y="2896"/>
                </a:cubicBezTo>
                <a:close/>
                <a:moveTo>
                  <a:pt x="312" y="2896"/>
                </a:moveTo>
                <a:lnTo>
                  <a:pt x="200" y="2896"/>
                </a:lnTo>
                <a:cubicBezTo>
                  <a:pt x="196" y="2896"/>
                  <a:pt x="192" y="2893"/>
                  <a:pt x="192" y="2888"/>
                </a:cubicBezTo>
                <a:cubicBezTo>
                  <a:pt x="192" y="2884"/>
                  <a:pt x="196" y="2880"/>
                  <a:pt x="200" y="2880"/>
                </a:cubicBezTo>
                <a:lnTo>
                  <a:pt x="312" y="2880"/>
                </a:lnTo>
                <a:cubicBezTo>
                  <a:pt x="317" y="2880"/>
                  <a:pt x="320" y="2884"/>
                  <a:pt x="320" y="2888"/>
                </a:cubicBezTo>
                <a:cubicBezTo>
                  <a:pt x="320" y="2893"/>
                  <a:pt x="317" y="2896"/>
                  <a:pt x="312" y="2896"/>
                </a:cubicBezTo>
                <a:close/>
                <a:moveTo>
                  <a:pt x="120" y="2896"/>
                </a:moveTo>
                <a:lnTo>
                  <a:pt x="8" y="2896"/>
                </a:lnTo>
                <a:cubicBezTo>
                  <a:pt x="4" y="2896"/>
                  <a:pt x="0" y="2893"/>
                  <a:pt x="0" y="2888"/>
                </a:cubicBezTo>
                <a:cubicBezTo>
                  <a:pt x="0" y="2884"/>
                  <a:pt x="4" y="2880"/>
                  <a:pt x="8" y="2880"/>
                </a:cubicBezTo>
                <a:lnTo>
                  <a:pt x="120" y="2880"/>
                </a:lnTo>
                <a:cubicBezTo>
                  <a:pt x="125" y="2880"/>
                  <a:pt x="128" y="2884"/>
                  <a:pt x="128" y="2888"/>
                </a:cubicBezTo>
                <a:cubicBezTo>
                  <a:pt x="128" y="2893"/>
                  <a:pt x="125" y="2896"/>
                  <a:pt x="120" y="2896"/>
                </a:cubicBezTo>
                <a:close/>
              </a:path>
            </a:pathLst>
          </a:custGeom>
          <a:solidFill>
            <a:srgbClr val="000000"/>
          </a:solidFill>
          <a:ln w="952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Freeform 86">
            <a:extLst>
              <a:ext uri="{FF2B5EF4-FFF2-40B4-BE49-F238E27FC236}">
                <a16:creationId xmlns:a16="http://schemas.microsoft.com/office/drawing/2014/main" id="{B9AF1527-4945-4EFF-A55C-BFD6629B355D}"/>
              </a:ext>
            </a:extLst>
          </p:cNvPr>
          <p:cNvSpPr>
            <a:spLocks noEditPoints="1"/>
          </p:cNvSpPr>
          <p:nvPr/>
        </p:nvSpPr>
        <p:spPr bwMode="auto">
          <a:xfrm>
            <a:off x="8609013" y="1387475"/>
            <a:ext cx="1284288" cy="962025"/>
          </a:xfrm>
          <a:custGeom>
            <a:avLst/>
            <a:gdLst>
              <a:gd name="T0" fmla="*/ 2112 w 2240"/>
              <a:gd name="T1" fmla="*/ 8 h 1744"/>
              <a:gd name="T2" fmla="*/ 2240 w 2240"/>
              <a:gd name="T3" fmla="*/ 8 h 1744"/>
              <a:gd name="T4" fmla="*/ 1928 w 2240"/>
              <a:gd name="T5" fmla="*/ 16 h 1744"/>
              <a:gd name="T6" fmla="*/ 2040 w 2240"/>
              <a:gd name="T7" fmla="*/ 0 h 1744"/>
              <a:gd name="T8" fmla="*/ 1848 w 2240"/>
              <a:gd name="T9" fmla="*/ 16 h 1744"/>
              <a:gd name="T10" fmla="*/ 1736 w 2240"/>
              <a:gd name="T11" fmla="*/ 0 h 1744"/>
              <a:gd name="T12" fmla="*/ 1848 w 2240"/>
              <a:gd name="T13" fmla="*/ 16 h 1744"/>
              <a:gd name="T14" fmla="*/ 1536 w 2240"/>
              <a:gd name="T15" fmla="*/ 8 h 1744"/>
              <a:gd name="T16" fmla="*/ 1664 w 2240"/>
              <a:gd name="T17" fmla="*/ 8 h 1744"/>
              <a:gd name="T18" fmla="*/ 1352 w 2240"/>
              <a:gd name="T19" fmla="*/ 16 h 1744"/>
              <a:gd name="T20" fmla="*/ 1464 w 2240"/>
              <a:gd name="T21" fmla="*/ 0 h 1744"/>
              <a:gd name="T22" fmla="*/ 1272 w 2240"/>
              <a:gd name="T23" fmla="*/ 16 h 1744"/>
              <a:gd name="T24" fmla="*/ 1160 w 2240"/>
              <a:gd name="T25" fmla="*/ 0 h 1744"/>
              <a:gd name="T26" fmla="*/ 1272 w 2240"/>
              <a:gd name="T27" fmla="*/ 16 h 1744"/>
              <a:gd name="T28" fmla="*/ 960 w 2240"/>
              <a:gd name="T29" fmla="*/ 8 h 1744"/>
              <a:gd name="T30" fmla="*/ 1088 w 2240"/>
              <a:gd name="T31" fmla="*/ 8 h 1744"/>
              <a:gd name="T32" fmla="*/ 776 w 2240"/>
              <a:gd name="T33" fmla="*/ 16 h 1744"/>
              <a:gd name="T34" fmla="*/ 888 w 2240"/>
              <a:gd name="T35" fmla="*/ 0 h 1744"/>
              <a:gd name="T36" fmla="*/ 696 w 2240"/>
              <a:gd name="T37" fmla="*/ 16 h 1744"/>
              <a:gd name="T38" fmla="*/ 584 w 2240"/>
              <a:gd name="T39" fmla="*/ 0 h 1744"/>
              <a:gd name="T40" fmla="*/ 696 w 2240"/>
              <a:gd name="T41" fmla="*/ 16 h 1744"/>
              <a:gd name="T42" fmla="*/ 504 w 2240"/>
              <a:gd name="T43" fmla="*/ 128 h 1744"/>
              <a:gd name="T44" fmla="*/ 504 w 2240"/>
              <a:gd name="T45" fmla="*/ 0 h 1744"/>
              <a:gd name="T46" fmla="*/ 512 w 2240"/>
              <a:gd name="T47" fmla="*/ 312 h 1744"/>
              <a:gd name="T48" fmla="*/ 496 w 2240"/>
              <a:gd name="T49" fmla="*/ 200 h 1744"/>
              <a:gd name="T50" fmla="*/ 512 w 2240"/>
              <a:gd name="T51" fmla="*/ 392 h 1744"/>
              <a:gd name="T52" fmla="*/ 496 w 2240"/>
              <a:gd name="T53" fmla="*/ 504 h 1744"/>
              <a:gd name="T54" fmla="*/ 512 w 2240"/>
              <a:gd name="T55" fmla="*/ 392 h 1744"/>
              <a:gd name="T56" fmla="*/ 504 w 2240"/>
              <a:gd name="T57" fmla="*/ 704 h 1744"/>
              <a:gd name="T58" fmla="*/ 504 w 2240"/>
              <a:gd name="T59" fmla="*/ 576 h 1744"/>
              <a:gd name="T60" fmla="*/ 512 w 2240"/>
              <a:gd name="T61" fmla="*/ 888 h 1744"/>
              <a:gd name="T62" fmla="*/ 496 w 2240"/>
              <a:gd name="T63" fmla="*/ 776 h 1744"/>
              <a:gd name="T64" fmla="*/ 512 w 2240"/>
              <a:gd name="T65" fmla="*/ 968 h 1744"/>
              <a:gd name="T66" fmla="*/ 496 w 2240"/>
              <a:gd name="T67" fmla="*/ 1080 h 1744"/>
              <a:gd name="T68" fmla="*/ 512 w 2240"/>
              <a:gd name="T69" fmla="*/ 968 h 1744"/>
              <a:gd name="T70" fmla="*/ 504 w 2240"/>
              <a:gd name="T71" fmla="*/ 1280 h 1744"/>
              <a:gd name="T72" fmla="*/ 504 w 2240"/>
              <a:gd name="T73" fmla="*/ 1152 h 1744"/>
              <a:gd name="T74" fmla="*/ 512 w 2240"/>
              <a:gd name="T75" fmla="*/ 1464 h 1744"/>
              <a:gd name="T76" fmla="*/ 496 w 2240"/>
              <a:gd name="T77" fmla="*/ 1352 h 1744"/>
              <a:gd name="T78" fmla="*/ 512 w 2240"/>
              <a:gd name="T79" fmla="*/ 1544 h 1744"/>
              <a:gd name="T80" fmla="*/ 496 w 2240"/>
              <a:gd name="T81" fmla="*/ 1656 h 1744"/>
              <a:gd name="T82" fmla="*/ 512 w 2240"/>
              <a:gd name="T83" fmla="*/ 1544 h 1744"/>
              <a:gd name="T84" fmla="*/ 384 w 2240"/>
              <a:gd name="T85" fmla="*/ 1736 h 1744"/>
              <a:gd name="T86" fmla="*/ 512 w 2240"/>
              <a:gd name="T87" fmla="*/ 1736 h 1744"/>
              <a:gd name="T88" fmla="*/ 200 w 2240"/>
              <a:gd name="T89" fmla="*/ 1744 h 1744"/>
              <a:gd name="T90" fmla="*/ 312 w 2240"/>
              <a:gd name="T91" fmla="*/ 1728 h 1744"/>
              <a:gd name="T92" fmla="*/ 120 w 2240"/>
              <a:gd name="T93" fmla="*/ 1744 h 1744"/>
              <a:gd name="T94" fmla="*/ 8 w 2240"/>
              <a:gd name="T95" fmla="*/ 1728 h 1744"/>
              <a:gd name="T96" fmla="*/ 120 w 2240"/>
              <a:gd name="T97" fmla="*/ 1744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40" h="1744">
                <a:moveTo>
                  <a:pt x="2232" y="16"/>
                </a:moveTo>
                <a:lnTo>
                  <a:pt x="2120" y="16"/>
                </a:lnTo>
                <a:cubicBezTo>
                  <a:pt x="2116" y="16"/>
                  <a:pt x="2112" y="13"/>
                  <a:pt x="2112" y="8"/>
                </a:cubicBezTo>
                <a:cubicBezTo>
                  <a:pt x="2112" y="4"/>
                  <a:pt x="2116" y="0"/>
                  <a:pt x="2120" y="0"/>
                </a:cubicBezTo>
                <a:lnTo>
                  <a:pt x="2232" y="0"/>
                </a:lnTo>
                <a:cubicBezTo>
                  <a:pt x="2237" y="0"/>
                  <a:pt x="2240" y="4"/>
                  <a:pt x="2240" y="8"/>
                </a:cubicBezTo>
                <a:cubicBezTo>
                  <a:pt x="2240" y="13"/>
                  <a:pt x="2237" y="16"/>
                  <a:pt x="2232" y="16"/>
                </a:cubicBezTo>
                <a:close/>
                <a:moveTo>
                  <a:pt x="2040" y="16"/>
                </a:moveTo>
                <a:lnTo>
                  <a:pt x="1928" y="16"/>
                </a:lnTo>
                <a:cubicBezTo>
                  <a:pt x="1924" y="16"/>
                  <a:pt x="1920" y="13"/>
                  <a:pt x="1920" y="8"/>
                </a:cubicBezTo>
                <a:cubicBezTo>
                  <a:pt x="1920" y="4"/>
                  <a:pt x="1924" y="0"/>
                  <a:pt x="1928" y="0"/>
                </a:cubicBezTo>
                <a:lnTo>
                  <a:pt x="2040" y="0"/>
                </a:lnTo>
                <a:cubicBezTo>
                  <a:pt x="2045" y="0"/>
                  <a:pt x="2048" y="4"/>
                  <a:pt x="2048" y="8"/>
                </a:cubicBezTo>
                <a:cubicBezTo>
                  <a:pt x="2048" y="13"/>
                  <a:pt x="2045" y="16"/>
                  <a:pt x="2040" y="16"/>
                </a:cubicBezTo>
                <a:close/>
                <a:moveTo>
                  <a:pt x="1848" y="16"/>
                </a:moveTo>
                <a:lnTo>
                  <a:pt x="1736" y="16"/>
                </a:lnTo>
                <a:cubicBezTo>
                  <a:pt x="1732" y="16"/>
                  <a:pt x="1728" y="13"/>
                  <a:pt x="1728" y="8"/>
                </a:cubicBezTo>
                <a:cubicBezTo>
                  <a:pt x="1728" y="4"/>
                  <a:pt x="1732" y="0"/>
                  <a:pt x="1736" y="0"/>
                </a:cubicBezTo>
                <a:lnTo>
                  <a:pt x="1848" y="0"/>
                </a:lnTo>
                <a:cubicBezTo>
                  <a:pt x="1853" y="0"/>
                  <a:pt x="1856" y="4"/>
                  <a:pt x="1856" y="8"/>
                </a:cubicBezTo>
                <a:cubicBezTo>
                  <a:pt x="1856" y="13"/>
                  <a:pt x="1853" y="16"/>
                  <a:pt x="1848" y="16"/>
                </a:cubicBezTo>
                <a:close/>
                <a:moveTo>
                  <a:pt x="1656" y="16"/>
                </a:moveTo>
                <a:lnTo>
                  <a:pt x="1544" y="16"/>
                </a:lnTo>
                <a:cubicBezTo>
                  <a:pt x="1540" y="16"/>
                  <a:pt x="1536" y="13"/>
                  <a:pt x="1536" y="8"/>
                </a:cubicBezTo>
                <a:cubicBezTo>
                  <a:pt x="1536" y="4"/>
                  <a:pt x="1540" y="0"/>
                  <a:pt x="1544" y="0"/>
                </a:cubicBezTo>
                <a:lnTo>
                  <a:pt x="1656" y="0"/>
                </a:lnTo>
                <a:cubicBezTo>
                  <a:pt x="1661" y="0"/>
                  <a:pt x="1664" y="4"/>
                  <a:pt x="1664" y="8"/>
                </a:cubicBezTo>
                <a:cubicBezTo>
                  <a:pt x="1664" y="13"/>
                  <a:pt x="1661" y="16"/>
                  <a:pt x="1656" y="16"/>
                </a:cubicBezTo>
                <a:close/>
                <a:moveTo>
                  <a:pt x="1464" y="16"/>
                </a:moveTo>
                <a:lnTo>
                  <a:pt x="1352" y="16"/>
                </a:lnTo>
                <a:cubicBezTo>
                  <a:pt x="1348" y="16"/>
                  <a:pt x="1344" y="13"/>
                  <a:pt x="1344" y="8"/>
                </a:cubicBezTo>
                <a:cubicBezTo>
                  <a:pt x="1344" y="4"/>
                  <a:pt x="1348" y="0"/>
                  <a:pt x="1352" y="0"/>
                </a:cubicBezTo>
                <a:lnTo>
                  <a:pt x="1464" y="0"/>
                </a:lnTo>
                <a:cubicBezTo>
                  <a:pt x="1469" y="0"/>
                  <a:pt x="1472" y="4"/>
                  <a:pt x="1472" y="8"/>
                </a:cubicBezTo>
                <a:cubicBezTo>
                  <a:pt x="1472" y="13"/>
                  <a:pt x="1469" y="16"/>
                  <a:pt x="1464" y="16"/>
                </a:cubicBezTo>
                <a:close/>
                <a:moveTo>
                  <a:pt x="1272" y="16"/>
                </a:moveTo>
                <a:lnTo>
                  <a:pt x="1160" y="16"/>
                </a:lnTo>
                <a:cubicBezTo>
                  <a:pt x="1156" y="16"/>
                  <a:pt x="1152" y="13"/>
                  <a:pt x="1152" y="8"/>
                </a:cubicBezTo>
                <a:cubicBezTo>
                  <a:pt x="1152" y="4"/>
                  <a:pt x="1156" y="0"/>
                  <a:pt x="1160" y="0"/>
                </a:cubicBezTo>
                <a:lnTo>
                  <a:pt x="1272" y="0"/>
                </a:lnTo>
                <a:cubicBezTo>
                  <a:pt x="1277" y="0"/>
                  <a:pt x="1280" y="4"/>
                  <a:pt x="1280" y="8"/>
                </a:cubicBezTo>
                <a:cubicBezTo>
                  <a:pt x="1280" y="13"/>
                  <a:pt x="1277" y="16"/>
                  <a:pt x="1272" y="16"/>
                </a:cubicBezTo>
                <a:close/>
                <a:moveTo>
                  <a:pt x="1080" y="16"/>
                </a:moveTo>
                <a:lnTo>
                  <a:pt x="968" y="16"/>
                </a:lnTo>
                <a:cubicBezTo>
                  <a:pt x="964" y="16"/>
                  <a:pt x="960" y="13"/>
                  <a:pt x="960" y="8"/>
                </a:cubicBezTo>
                <a:cubicBezTo>
                  <a:pt x="960" y="4"/>
                  <a:pt x="964" y="0"/>
                  <a:pt x="968" y="0"/>
                </a:cubicBezTo>
                <a:lnTo>
                  <a:pt x="1080" y="0"/>
                </a:lnTo>
                <a:cubicBezTo>
                  <a:pt x="1085" y="0"/>
                  <a:pt x="1088" y="4"/>
                  <a:pt x="1088" y="8"/>
                </a:cubicBezTo>
                <a:cubicBezTo>
                  <a:pt x="1088" y="13"/>
                  <a:pt x="1085" y="16"/>
                  <a:pt x="1080" y="16"/>
                </a:cubicBezTo>
                <a:close/>
                <a:moveTo>
                  <a:pt x="888" y="16"/>
                </a:moveTo>
                <a:lnTo>
                  <a:pt x="776" y="16"/>
                </a:lnTo>
                <a:cubicBezTo>
                  <a:pt x="772" y="16"/>
                  <a:pt x="768" y="13"/>
                  <a:pt x="768" y="8"/>
                </a:cubicBezTo>
                <a:cubicBezTo>
                  <a:pt x="768" y="4"/>
                  <a:pt x="772" y="0"/>
                  <a:pt x="776" y="0"/>
                </a:cubicBezTo>
                <a:lnTo>
                  <a:pt x="888" y="0"/>
                </a:lnTo>
                <a:cubicBezTo>
                  <a:pt x="893" y="0"/>
                  <a:pt x="896" y="4"/>
                  <a:pt x="896" y="8"/>
                </a:cubicBezTo>
                <a:cubicBezTo>
                  <a:pt x="896" y="13"/>
                  <a:pt x="893" y="16"/>
                  <a:pt x="888" y="16"/>
                </a:cubicBezTo>
                <a:close/>
                <a:moveTo>
                  <a:pt x="696" y="16"/>
                </a:moveTo>
                <a:lnTo>
                  <a:pt x="584" y="16"/>
                </a:lnTo>
                <a:cubicBezTo>
                  <a:pt x="580" y="16"/>
                  <a:pt x="576" y="13"/>
                  <a:pt x="576" y="8"/>
                </a:cubicBezTo>
                <a:cubicBezTo>
                  <a:pt x="576" y="4"/>
                  <a:pt x="580" y="0"/>
                  <a:pt x="584" y="0"/>
                </a:cubicBezTo>
                <a:lnTo>
                  <a:pt x="696" y="0"/>
                </a:lnTo>
                <a:cubicBezTo>
                  <a:pt x="701" y="0"/>
                  <a:pt x="704" y="4"/>
                  <a:pt x="704" y="8"/>
                </a:cubicBezTo>
                <a:cubicBezTo>
                  <a:pt x="704" y="13"/>
                  <a:pt x="701" y="16"/>
                  <a:pt x="696" y="16"/>
                </a:cubicBezTo>
                <a:close/>
                <a:moveTo>
                  <a:pt x="512" y="8"/>
                </a:moveTo>
                <a:lnTo>
                  <a:pt x="512" y="120"/>
                </a:lnTo>
                <a:cubicBezTo>
                  <a:pt x="512" y="125"/>
                  <a:pt x="509" y="128"/>
                  <a:pt x="504" y="128"/>
                </a:cubicBezTo>
                <a:cubicBezTo>
                  <a:pt x="500" y="128"/>
                  <a:pt x="496" y="125"/>
                  <a:pt x="496" y="120"/>
                </a:cubicBezTo>
                <a:lnTo>
                  <a:pt x="496" y="8"/>
                </a:lnTo>
                <a:cubicBezTo>
                  <a:pt x="496" y="4"/>
                  <a:pt x="500" y="0"/>
                  <a:pt x="504" y="0"/>
                </a:cubicBezTo>
                <a:cubicBezTo>
                  <a:pt x="509" y="0"/>
                  <a:pt x="512" y="4"/>
                  <a:pt x="512" y="8"/>
                </a:cubicBezTo>
                <a:close/>
                <a:moveTo>
                  <a:pt x="512" y="200"/>
                </a:moveTo>
                <a:lnTo>
                  <a:pt x="512" y="312"/>
                </a:lnTo>
                <a:cubicBezTo>
                  <a:pt x="512" y="317"/>
                  <a:pt x="509" y="320"/>
                  <a:pt x="504" y="320"/>
                </a:cubicBezTo>
                <a:cubicBezTo>
                  <a:pt x="500" y="320"/>
                  <a:pt x="496" y="317"/>
                  <a:pt x="496" y="312"/>
                </a:cubicBezTo>
                <a:lnTo>
                  <a:pt x="496" y="200"/>
                </a:lnTo>
                <a:cubicBezTo>
                  <a:pt x="496" y="196"/>
                  <a:pt x="500" y="192"/>
                  <a:pt x="504" y="192"/>
                </a:cubicBezTo>
                <a:cubicBezTo>
                  <a:pt x="509" y="192"/>
                  <a:pt x="512" y="196"/>
                  <a:pt x="512" y="200"/>
                </a:cubicBezTo>
                <a:close/>
                <a:moveTo>
                  <a:pt x="512" y="392"/>
                </a:moveTo>
                <a:lnTo>
                  <a:pt x="512" y="504"/>
                </a:lnTo>
                <a:cubicBezTo>
                  <a:pt x="512" y="509"/>
                  <a:pt x="509" y="512"/>
                  <a:pt x="504" y="512"/>
                </a:cubicBezTo>
                <a:cubicBezTo>
                  <a:pt x="500" y="512"/>
                  <a:pt x="496" y="509"/>
                  <a:pt x="496" y="504"/>
                </a:cubicBezTo>
                <a:lnTo>
                  <a:pt x="496" y="392"/>
                </a:lnTo>
                <a:cubicBezTo>
                  <a:pt x="496" y="388"/>
                  <a:pt x="500" y="384"/>
                  <a:pt x="504" y="384"/>
                </a:cubicBezTo>
                <a:cubicBezTo>
                  <a:pt x="509" y="384"/>
                  <a:pt x="512" y="388"/>
                  <a:pt x="512" y="392"/>
                </a:cubicBezTo>
                <a:close/>
                <a:moveTo>
                  <a:pt x="512" y="584"/>
                </a:moveTo>
                <a:lnTo>
                  <a:pt x="512" y="696"/>
                </a:lnTo>
                <a:cubicBezTo>
                  <a:pt x="512" y="701"/>
                  <a:pt x="509" y="704"/>
                  <a:pt x="504" y="704"/>
                </a:cubicBezTo>
                <a:cubicBezTo>
                  <a:pt x="500" y="704"/>
                  <a:pt x="496" y="701"/>
                  <a:pt x="496" y="696"/>
                </a:cubicBezTo>
                <a:lnTo>
                  <a:pt x="496" y="584"/>
                </a:lnTo>
                <a:cubicBezTo>
                  <a:pt x="496" y="580"/>
                  <a:pt x="500" y="576"/>
                  <a:pt x="504" y="576"/>
                </a:cubicBezTo>
                <a:cubicBezTo>
                  <a:pt x="509" y="576"/>
                  <a:pt x="512" y="580"/>
                  <a:pt x="512" y="584"/>
                </a:cubicBezTo>
                <a:close/>
                <a:moveTo>
                  <a:pt x="512" y="776"/>
                </a:moveTo>
                <a:lnTo>
                  <a:pt x="512" y="888"/>
                </a:lnTo>
                <a:cubicBezTo>
                  <a:pt x="512" y="893"/>
                  <a:pt x="509" y="896"/>
                  <a:pt x="504" y="896"/>
                </a:cubicBezTo>
                <a:cubicBezTo>
                  <a:pt x="500" y="896"/>
                  <a:pt x="496" y="893"/>
                  <a:pt x="496" y="888"/>
                </a:cubicBezTo>
                <a:lnTo>
                  <a:pt x="496" y="776"/>
                </a:lnTo>
                <a:cubicBezTo>
                  <a:pt x="496" y="772"/>
                  <a:pt x="500" y="768"/>
                  <a:pt x="504" y="768"/>
                </a:cubicBezTo>
                <a:cubicBezTo>
                  <a:pt x="509" y="768"/>
                  <a:pt x="512" y="772"/>
                  <a:pt x="512" y="776"/>
                </a:cubicBezTo>
                <a:close/>
                <a:moveTo>
                  <a:pt x="512" y="968"/>
                </a:moveTo>
                <a:lnTo>
                  <a:pt x="512" y="1080"/>
                </a:lnTo>
                <a:cubicBezTo>
                  <a:pt x="512" y="1085"/>
                  <a:pt x="509" y="1088"/>
                  <a:pt x="504" y="1088"/>
                </a:cubicBezTo>
                <a:cubicBezTo>
                  <a:pt x="500" y="1088"/>
                  <a:pt x="496" y="1085"/>
                  <a:pt x="496" y="1080"/>
                </a:cubicBezTo>
                <a:lnTo>
                  <a:pt x="496" y="968"/>
                </a:lnTo>
                <a:cubicBezTo>
                  <a:pt x="496" y="964"/>
                  <a:pt x="500" y="960"/>
                  <a:pt x="504" y="960"/>
                </a:cubicBezTo>
                <a:cubicBezTo>
                  <a:pt x="509" y="960"/>
                  <a:pt x="512" y="964"/>
                  <a:pt x="512" y="968"/>
                </a:cubicBezTo>
                <a:close/>
                <a:moveTo>
                  <a:pt x="512" y="1160"/>
                </a:moveTo>
                <a:lnTo>
                  <a:pt x="512" y="1272"/>
                </a:lnTo>
                <a:cubicBezTo>
                  <a:pt x="512" y="1277"/>
                  <a:pt x="509" y="1280"/>
                  <a:pt x="504" y="1280"/>
                </a:cubicBezTo>
                <a:cubicBezTo>
                  <a:pt x="500" y="1280"/>
                  <a:pt x="496" y="1277"/>
                  <a:pt x="496" y="1272"/>
                </a:cubicBezTo>
                <a:lnTo>
                  <a:pt x="496" y="1160"/>
                </a:lnTo>
                <a:cubicBezTo>
                  <a:pt x="496" y="1156"/>
                  <a:pt x="500" y="1152"/>
                  <a:pt x="504" y="1152"/>
                </a:cubicBezTo>
                <a:cubicBezTo>
                  <a:pt x="509" y="1152"/>
                  <a:pt x="512" y="1156"/>
                  <a:pt x="512" y="1160"/>
                </a:cubicBezTo>
                <a:close/>
                <a:moveTo>
                  <a:pt x="512" y="1352"/>
                </a:moveTo>
                <a:lnTo>
                  <a:pt x="512" y="1464"/>
                </a:lnTo>
                <a:cubicBezTo>
                  <a:pt x="512" y="1469"/>
                  <a:pt x="509" y="1472"/>
                  <a:pt x="504" y="1472"/>
                </a:cubicBezTo>
                <a:cubicBezTo>
                  <a:pt x="500" y="1472"/>
                  <a:pt x="496" y="1469"/>
                  <a:pt x="496" y="1464"/>
                </a:cubicBezTo>
                <a:lnTo>
                  <a:pt x="496" y="1352"/>
                </a:lnTo>
                <a:cubicBezTo>
                  <a:pt x="496" y="1348"/>
                  <a:pt x="500" y="1344"/>
                  <a:pt x="504" y="1344"/>
                </a:cubicBezTo>
                <a:cubicBezTo>
                  <a:pt x="509" y="1344"/>
                  <a:pt x="512" y="1348"/>
                  <a:pt x="512" y="1352"/>
                </a:cubicBezTo>
                <a:close/>
                <a:moveTo>
                  <a:pt x="512" y="1544"/>
                </a:moveTo>
                <a:lnTo>
                  <a:pt x="512" y="1656"/>
                </a:lnTo>
                <a:cubicBezTo>
                  <a:pt x="512" y="1661"/>
                  <a:pt x="509" y="1664"/>
                  <a:pt x="504" y="1664"/>
                </a:cubicBezTo>
                <a:cubicBezTo>
                  <a:pt x="500" y="1664"/>
                  <a:pt x="496" y="1661"/>
                  <a:pt x="496" y="1656"/>
                </a:cubicBezTo>
                <a:lnTo>
                  <a:pt x="496" y="1544"/>
                </a:lnTo>
                <a:cubicBezTo>
                  <a:pt x="496" y="1540"/>
                  <a:pt x="500" y="1536"/>
                  <a:pt x="504" y="1536"/>
                </a:cubicBezTo>
                <a:cubicBezTo>
                  <a:pt x="509" y="1536"/>
                  <a:pt x="512" y="1540"/>
                  <a:pt x="512" y="1544"/>
                </a:cubicBezTo>
                <a:close/>
                <a:moveTo>
                  <a:pt x="504" y="1744"/>
                </a:moveTo>
                <a:lnTo>
                  <a:pt x="392" y="1744"/>
                </a:lnTo>
                <a:cubicBezTo>
                  <a:pt x="388" y="1744"/>
                  <a:pt x="384" y="1741"/>
                  <a:pt x="384" y="1736"/>
                </a:cubicBezTo>
                <a:cubicBezTo>
                  <a:pt x="384" y="1732"/>
                  <a:pt x="388" y="1728"/>
                  <a:pt x="392" y="1728"/>
                </a:cubicBezTo>
                <a:lnTo>
                  <a:pt x="504" y="1728"/>
                </a:lnTo>
                <a:cubicBezTo>
                  <a:pt x="509" y="1728"/>
                  <a:pt x="512" y="1732"/>
                  <a:pt x="512" y="1736"/>
                </a:cubicBezTo>
                <a:cubicBezTo>
                  <a:pt x="512" y="1741"/>
                  <a:pt x="509" y="1744"/>
                  <a:pt x="504" y="1744"/>
                </a:cubicBezTo>
                <a:close/>
                <a:moveTo>
                  <a:pt x="312" y="1744"/>
                </a:moveTo>
                <a:lnTo>
                  <a:pt x="200" y="1744"/>
                </a:lnTo>
                <a:cubicBezTo>
                  <a:pt x="196" y="1744"/>
                  <a:pt x="192" y="1741"/>
                  <a:pt x="192" y="1736"/>
                </a:cubicBezTo>
                <a:cubicBezTo>
                  <a:pt x="192" y="1732"/>
                  <a:pt x="196" y="1728"/>
                  <a:pt x="200" y="1728"/>
                </a:cubicBezTo>
                <a:lnTo>
                  <a:pt x="312" y="1728"/>
                </a:lnTo>
                <a:cubicBezTo>
                  <a:pt x="317" y="1728"/>
                  <a:pt x="320" y="1732"/>
                  <a:pt x="320" y="1736"/>
                </a:cubicBezTo>
                <a:cubicBezTo>
                  <a:pt x="320" y="1741"/>
                  <a:pt x="317" y="1744"/>
                  <a:pt x="312" y="1744"/>
                </a:cubicBezTo>
                <a:close/>
                <a:moveTo>
                  <a:pt x="120" y="1744"/>
                </a:moveTo>
                <a:lnTo>
                  <a:pt x="8" y="1744"/>
                </a:lnTo>
                <a:cubicBezTo>
                  <a:pt x="4" y="1744"/>
                  <a:pt x="0" y="1741"/>
                  <a:pt x="0" y="1736"/>
                </a:cubicBezTo>
                <a:cubicBezTo>
                  <a:pt x="0" y="1732"/>
                  <a:pt x="4" y="1728"/>
                  <a:pt x="8" y="1728"/>
                </a:cubicBezTo>
                <a:lnTo>
                  <a:pt x="120" y="1728"/>
                </a:lnTo>
                <a:cubicBezTo>
                  <a:pt x="125" y="1728"/>
                  <a:pt x="128" y="1732"/>
                  <a:pt x="128" y="1736"/>
                </a:cubicBezTo>
                <a:cubicBezTo>
                  <a:pt x="128" y="1741"/>
                  <a:pt x="125" y="1744"/>
                  <a:pt x="120" y="1744"/>
                </a:cubicBezTo>
                <a:close/>
              </a:path>
            </a:pathLst>
          </a:custGeom>
          <a:solidFill>
            <a:srgbClr val="000000"/>
          </a:solidFill>
          <a:ln w="952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Freeform 87">
            <a:extLst>
              <a:ext uri="{FF2B5EF4-FFF2-40B4-BE49-F238E27FC236}">
                <a16:creationId xmlns:a16="http://schemas.microsoft.com/office/drawing/2014/main" id="{A0B218FA-4B44-4855-BEF6-F6EAA6894537}"/>
              </a:ext>
            </a:extLst>
          </p:cNvPr>
          <p:cNvSpPr>
            <a:spLocks/>
          </p:cNvSpPr>
          <p:nvPr/>
        </p:nvSpPr>
        <p:spPr bwMode="auto">
          <a:xfrm>
            <a:off x="3941763" y="1709738"/>
            <a:ext cx="3965575" cy="317500"/>
          </a:xfrm>
          <a:custGeom>
            <a:avLst/>
            <a:gdLst>
              <a:gd name="T0" fmla="*/ 0 w 2498"/>
              <a:gd name="T1" fmla="*/ 0 h 200"/>
              <a:gd name="T2" fmla="*/ 0 w 2498"/>
              <a:gd name="T3" fmla="*/ 134 h 200"/>
              <a:gd name="T4" fmla="*/ 2498 w 2498"/>
              <a:gd name="T5" fmla="*/ 134 h 200"/>
              <a:gd name="T6" fmla="*/ 2498 w 2498"/>
              <a:gd name="T7" fmla="*/ 200 h 200"/>
            </a:gdLst>
            <a:ahLst/>
            <a:cxnLst>
              <a:cxn ang="0">
                <a:pos x="T0" y="T1"/>
              </a:cxn>
              <a:cxn ang="0">
                <a:pos x="T2" y="T3"/>
              </a:cxn>
              <a:cxn ang="0">
                <a:pos x="T4" y="T5"/>
              </a:cxn>
              <a:cxn ang="0">
                <a:pos x="T6" y="T7"/>
              </a:cxn>
            </a:cxnLst>
            <a:rect l="0" t="0" r="r" b="b"/>
            <a:pathLst>
              <a:path w="2498" h="200">
                <a:moveTo>
                  <a:pt x="0" y="0"/>
                </a:moveTo>
                <a:lnTo>
                  <a:pt x="0" y="134"/>
                </a:lnTo>
                <a:lnTo>
                  <a:pt x="2498" y="134"/>
                </a:lnTo>
                <a:lnTo>
                  <a:pt x="2498" y="20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Line 88">
            <a:extLst>
              <a:ext uri="{FF2B5EF4-FFF2-40B4-BE49-F238E27FC236}">
                <a16:creationId xmlns:a16="http://schemas.microsoft.com/office/drawing/2014/main" id="{9346A640-B16C-4D79-AE1D-E49485B3B580}"/>
              </a:ext>
            </a:extLst>
          </p:cNvPr>
          <p:cNvSpPr>
            <a:spLocks noChangeShapeType="1"/>
          </p:cNvSpPr>
          <p:nvPr/>
        </p:nvSpPr>
        <p:spPr bwMode="auto">
          <a:xfrm>
            <a:off x="4602163" y="1392238"/>
            <a:ext cx="33020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Line 89">
            <a:extLst>
              <a:ext uri="{FF2B5EF4-FFF2-40B4-BE49-F238E27FC236}">
                <a16:creationId xmlns:a16="http://schemas.microsoft.com/office/drawing/2014/main" id="{85E78893-CC20-40EC-87CE-4698533FE341}"/>
              </a:ext>
            </a:extLst>
          </p:cNvPr>
          <p:cNvSpPr>
            <a:spLocks noChangeShapeType="1"/>
          </p:cNvSpPr>
          <p:nvPr/>
        </p:nvSpPr>
        <p:spPr bwMode="auto">
          <a:xfrm>
            <a:off x="3941763" y="1709738"/>
            <a:ext cx="0" cy="31750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Freeform 90">
            <a:extLst>
              <a:ext uri="{FF2B5EF4-FFF2-40B4-BE49-F238E27FC236}">
                <a16:creationId xmlns:a16="http://schemas.microsoft.com/office/drawing/2014/main" id="{699C5210-D5E9-459F-A45A-B00960CF3071}"/>
              </a:ext>
            </a:extLst>
          </p:cNvPr>
          <p:cNvSpPr>
            <a:spLocks/>
          </p:cNvSpPr>
          <p:nvPr/>
        </p:nvSpPr>
        <p:spPr bwMode="auto">
          <a:xfrm>
            <a:off x="10550525" y="1709738"/>
            <a:ext cx="771525" cy="317500"/>
          </a:xfrm>
          <a:custGeom>
            <a:avLst/>
            <a:gdLst>
              <a:gd name="T0" fmla="*/ 0 w 486"/>
              <a:gd name="T1" fmla="*/ 0 h 200"/>
              <a:gd name="T2" fmla="*/ 0 w 486"/>
              <a:gd name="T3" fmla="*/ 134 h 200"/>
              <a:gd name="T4" fmla="*/ 486 w 486"/>
              <a:gd name="T5" fmla="*/ 134 h 200"/>
              <a:gd name="T6" fmla="*/ 486 w 486"/>
              <a:gd name="T7" fmla="*/ 200 h 200"/>
            </a:gdLst>
            <a:ahLst/>
            <a:cxnLst>
              <a:cxn ang="0">
                <a:pos x="T0" y="T1"/>
              </a:cxn>
              <a:cxn ang="0">
                <a:pos x="T2" y="T3"/>
              </a:cxn>
              <a:cxn ang="0">
                <a:pos x="T4" y="T5"/>
              </a:cxn>
              <a:cxn ang="0">
                <a:pos x="T6" y="T7"/>
              </a:cxn>
            </a:cxnLst>
            <a:rect l="0" t="0" r="r" b="b"/>
            <a:pathLst>
              <a:path w="486" h="200">
                <a:moveTo>
                  <a:pt x="0" y="0"/>
                </a:moveTo>
                <a:lnTo>
                  <a:pt x="0" y="134"/>
                </a:lnTo>
                <a:lnTo>
                  <a:pt x="486" y="134"/>
                </a:lnTo>
                <a:lnTo>
                  <a:pt x="486" y="20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Freeform 91">
            <a:extLst>
              <a:ext uri="{FF2B5EF4-FFF2-40B4-BE49-F238E27FC236}">
                <a16:creationId xmlns:a16="http://schemas.microsoft.com/office/drawing/2014/main" id="{F08FD8A6-F78D-473B-A83C-2A1A9EFBE466}"/>
              </a:ext>
            </a:extLst>
          </p:cNvPr>
          <p:cNvSpPr>
            <a:spLocks/>
          </p:cNvSpPr>
          <p:nvPr/>
        </p:nvSpPr>
        <p:spPr bwMode="auto">
          <a:xfrm>
            <a:off x="9779000" y="1709738"/>
            <a:ext cx="771525" cy="317500"/>
          </a:xfrm>
          <a:custGeom>
            <a:avLst/>
            <a:gdLst>
              <a:gd name="T0" fmla="*/ 486 w 486"/>
              <a:gd name="T1" fmla="*/ 0 h 200"/>
              <a:gd name="T2" fmla="*/ 486 w 486"/>
              <a:gd name="T3" fmla="*/ 134 h 200"/>
              <a:gd name="T4" fmla="*/ 0 w 486"/>
              <a:gd name="T5" fmla="*/ 134 h 200"/>
              <a:gd name="T6" fmla="*/ 0 w 486"/>
              <a:gd name="T7" fmla="*/ 200 h 200"/>
            </a:gdLst>
            <a:ahLst/>
            <a:cxnLst>
              <a:cxn ang="0">
                <a:pos x="T0" y="T1"/>
              </a:cxn>
              <a:cxn ang="0">
                <a:pos x="T2" y="T3"/>
              </a:cxn>
              <a:cxn ang="0">
                <a:pos x="T4" y="T5"/>
              </a:cxn>
              <a:cxn ang="0">
                <a:pos x="T6" y="T7"/>
              </a:cxn>
            </a:cxnLst>
            <a:rect l="0" t="0" r="r" b="b"/>
            <a:pathLst>
              <a:path w="486" h="200">
                <a:moveTo>
                  <a:pt x="486" y="0"/>
                </a:moveTo>
                <a:lnTo>
                  <a:pt x="486" y="134"/>
                </a:lnTo>
                <a:lnTo>
                  <a:pt x="0" y="134"/>
                </a:lnTo>
                <a:lnTo>
                  <a:pt x="0" y="20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Freeform 92">
            <a:extLst>
              <a:ext uri="{FF2B5EF4-FFF2-40B4-BE49-F238E27FC236}">
                <a16:creationId xmlns:a16="http://schemas.microsoft.com/office/drawing/2014/main" id="{44A2E425-4D7F-42AE-9C32-12DDA906DEE0}"/>
              </a:ext>
            </a:extLst>
          </p:cNvPr>
          <p:cNvSpPr>
            <a:spLocks/>
          </p:cNvSpPr>
          <p:nvPr/>
        </p:nvSpPr>
        <p:spPr bwMode="auto">
          <a:xfrm>
            <a:off x="7907338" y="2663825"/>
            <a:ext cx="769938" cy="423863"/>
          </a:xfrm>
          <a:custGeom>
            <a:avLst/>
            <a:gdLst>
              <a:gd name="T0" fmla="*/ 0 w 485"/>
              <a:gd name="T1" fmla="*/ 0 h 267"/>
              <a:gd name="T2" fmla="*/ 0 w 485"/>
              <a:gd name="T3" fmla="*/ 200 h 267"/>
              <a:gd name="T4" fmla="*/ 485 w 485"/>
              <a:gd name="T5" fmla="*/ 200 h 267"/>
              <a:gd name="T6" fmla="*/ 485 w 485"/>
              <a:gd name="T7" fmla="*/ 267 h 267"/>
            </a:gdLst>
            <a:ahLst/>
            <a:cxnLst>
              <a:cxn ang="0">
                <a:pos x="T0" y="T1"/>
              </a:cxn>
              <a:cxn ang="0">
                <a:pos x="T2" y="T3"/>
              </a:cxn>
              <a:cxn ang="0">
                <a:pos x="T4" y="T5"/>
              </a:cxn>
              <a:cxn ang="0">
                <a:pos x="T6" y="T7"/>
              </a:cxn>
            </a:cxnLst>
            <a:rect l="0" t="0" r="r" b="b"/>
            <a:pathLst>
              <a:path w="485" h="267">
                <a:moveTo>
                  <a:pt x="0" y="0"/>
                </a:moveTo>
                <a:lnTo>
                  <a:pt x="0" y="200"/>
                </a:lnTo>
                <a:lnTo>
                  <a:pt x="485" y="200"/>
                </a:lnTo>
                <a:lnTo>
                  <a:pt x="485" y="26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Freeform 93">
            <a:extLst>
              <a:ext uri="{FF2B5EF4-FFF2-40B4-BE49-F238E27FC236}">
                <a16:creationId xmlns:a16="http://schemas.microsoft.com/office/drawing/2014/main" id="{B09964F2-F472-457C-B788-A66AE250F6EF}"/>
              </a:ext>
            </a:extLst>
          </p:cNvPr>
          <p:cNvSpPr>
            <a:spLocks/>
          </p:cNvSpPr>
          <p:nvPr/>
        </p:nvSpPr>
        <p:spPr bwMode="auto">
          <a:xfrm>
            <a:off x="7135813" y="2663825"/>
            <a:ext cx="771525" cy="423863"/>
          </a:xfrm>
          <a:custGeom>
            <a:avLst/>
            <a:gdLst>
              <a:gd name="T0" fmla="*/ 486 w 486"/>
              <a:gd name="T1" fmla="*/ 0 h 267"/>
              <a:gd name="T2" fmla="*/ 486 w 486"/>
              <a:gd name="T3" fmla="*/ 200 h 267"/>
              <a:gd name="T4" fmla="*/ 0 w 486"/>
              <a:gd name="T5" fmla="*/ 200 h 267"/>
              <a:gd name="T6" fmla="*/ 0 w 486"/>
              <a:gd name="T7" fmla="*/ 267 h 267"/>
            </a:gdLst>
            <a:ahLst/>
            <a:cxnLst>
              <a:cxn ang="0">
                <a:pos x="T0" y="T1"/>
              </a:cxn>
              <a:cxn ang="0">
                <a:pos x="T2" y="T3"/>
              </a:cxn>
              <a:cxn ang="0">
                <a:pos x="T4" y="T5"/>
              </a:cxn>
              <a:cxn ang="0">
                <a:pos x="T6" y="T7"/>
              </a:cxn>
            </a:cxnLst>
            <a:rect l="0" t="0" r="r" b="b"/>
            <a:pathLst>
              <a:path w="486" h="267">
                <a:moveTo>
                  <a:pt x="486" y="0"/>
                </a:moveTo>
                <a:lnTo>
                  <a:pt x="486" y="200"/>
                </a:lnTo>
                <a:lnTo>
                  <a:pt x="0" y="200"/>
                </a:lnTo>
                <a:lnTo>
                  <a:pt x="0" y="26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Line 95">
            <a:extLst>
              <a:ext uri="{FF2B5EF4-FFF2-40B4-BE49-F238E27FC236}">
                <a16:creationId xmlns:a16="http://schemas.microsoft.com/office/drawing/2014/main" id="{43E5017B-E7EB-44C1-B82C-2C9B4F85913B}"/>
              </a:ext>
            </a:extLst>
          </p:cNvPr>
          <p:cNvSpPr>
            <a:spLocks noChangeShapeType="1"/>
          </p:cNvSpPr>
          <p:nvPr/>
        </p:nvSpPr>
        <p:spPr bwMode="auto">
          <a:xfrm>
            <a:off x="8677275" y="3724275"/>
            <a:ext cx="0" cy="21113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Line 96">
            <a:extLst>
              <a:ext uri="{FF2B5EF4-FFF2-40B4-BE49-F238E27FC236}">
                <a16:creationId xmlns:a16="http://schemas.microsoft.com/office/drawing/2014/main" id="{9EFF785A-9F0F-4239-BC46-17DFAFB01254}"/>
              </a:ext>
            </a:extLst>
          </p:cNvPr>
          <p:cNvSpPr>
            <a:spLocks noChangeShapeType="1"/>
          </p:cNvSpPr>
          <p:nvPr/>
        </p:nvSpPr>
        <p:spPr bwMode="auto">
          <a:xfrm>
            <a:off x="10550525" y="1709738"/>
            <a:ext cx="0" cy="30749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Freeform 97">
            <a:extLst>
              <a:ext uri="{FF2B5EF4-FFF2-40B4-BE49-F238E27FC236}">
                <a16:creationId xmlns:a16="http://schemas.microsoft.com/office/drawing/2014/main" id="{EDE0A652-1EDD-4FFB-86B5-3B0CA64A4574}"/>
              </a:ext>
            </a:extLst>
          </p:cNvPr>
          <p:cNvSpPr>
            <a:spLocks/>
          </p:cNvSpPr>
          <p:nvPr/>
        </p:nvSpPr>
        <p:spPr bwMode="auto">
          <a:xfrm>
            <a:off x="7245350" y="4784725"/>
            <a:ext cx="1322388"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solidFill>
            <a:srgbClr val="E8EEF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Freeform 98">
            <a:extLst>
              <a:ext uri="{FF2B5EF4-FFF2-40B4-BE49-F238E27FC236}">
                <a16:creationId xmlns:a16="http://schemas.microsoft.com/office/drawing/2014/main" id="{6FEF41ED-9196-48F3-A717-78093C895CB1}"/>
              </a:ext>
            </a:extLst>
          </p:cNvPr>
          <p:cNvSpPr>
            <a:spLocks/>
          </p:cNvSpPr>
          <p:nvPr/>
        </p:nvSpPr>
        <p:spPr bwMode="auto">
          <a:xfrm>
            <a:off x="7245350" y="4784725"/>
            <a:ext cx="1322388"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Rectangle 99">
            <a:extLst>
              <a:ext uri="{FF2B5EF4-FFF2-40B4-BE49-F238E27FC236}">
                <a16:creationId xmlns:a16="http://schemas.microsoft.com/office/drawing/2014/main" id="{11DB0783-1B52-4DC7-822E-432D2A0FFBD3}"/>
              </a:ext>
            </a:extLst>
          </p:cNvPr>
          <p:cNvSpPr>
            <a:spLocks noChangeArrowheads="1"/>
          </p:cNvSpPr>
          <p:nvPr/>
        </p:nvSpPr>
        <p:spPr bwMode="auto">
          <a:xfrm>
            <a:off x="7577138" y="4787900"/>
            <a:ext cx="6143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FINANCE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3" name="Rectangle 100">
            <a:extLst>
              <a:ext uri="{FF2B5EF4-FFF2-40B4-BE49-F238E27FC236}">
                <a16:creationId xmlns:a16="http://schemas.microsoft.com/office/drawing/2014/main" id="{FD4DF45B-0A17-40DE-9CB1-F856A407F6A8}"/>
              </a:ext>
            </a:extLst>
          </p:cNvPr>
          <p:cNvSpPr>
            <a:spLocks noChangeArrowheads="1"/>
          </p:cNvSpPr>
          <p:nvPr/>
        </p:nvSpPr>
        <p:spPr bwMode="auto">
          <a:xfrm>
            <a:off x="8154988" y="4787900"/>
            <a:ext cx="1381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&amp;</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4" name="Rectangle 101">
            <a:extLst>
              <a:ext uri="{FF2B5EF4-FFF2-40B4-BE49-F238E27FC236}">
                <a16:creationId xmlns:a16="http://schemas.microsoft.com/office/drawing/2014/main" id="{13EC5C2E-BC4A-4B40-9A6A-1D00041EE633}"/>
              </a:ext>
            </a:extLst>
          </p:cNvPr>
          <p:cNvSpPr>
            <a:spLocks noChangeArrowheads="1"/>
          </p:cNvSpPr>
          <p:nvPr/>
        </p:nvSpPr>
        <p:spPr bwMode="auto">
          <a:xfrm>
            <a:off x="7512050" y="4921250"/>
            <a:ext cx="8905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INVESTMENT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25" name="Rectangle 102">
            <a:extLst>
              <a:ext uri="{FF2B5EF4-FFF2-40B4-BE49-F238E27FC236}">
                <a16:creationId xmlns:a16="http://schemas.microsoft.com/office/drawing/2014/main" id="{DC96EFA0-9621-4ABC-8275-73023D9823BA}"/>
              </a:ext>
            </a:extLst>
          </p:cNvPr>
          <p:cNvSpPr>
            <a:spLocks noChangeArrowheads="1"/>
          </p:cNvSpPr>
          <p:nvPr/>
        </p:nvSpPr>
        <p:spPr bwMode="auto">
          <a:xfrm>
            <a:off x="7539038" y="5062538"/>
            <a:ext cx="7715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COMMITTEE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26" name="Freeform 103">
            <a:extLst>
              <a:ext uri="{FF2B5EF4-FFF2-40B4-BE49-F238E27FC236}">
                <a16:creationId xmlns:a16="http://schemas.microsoft.com/office/drawing/2014/main" id="{351F71F8-BB43-4A97-9CEF-6B1A56EB1E71}"/>
              </a:ext>
            </a:extLst>
          </p:cNvPr>
          <p:cNvSpPr>
            <a:spLocks noEditPoints="1"/>
          </p:cNvSpPr>
          <p:nvPr/>
        </p:nvSpPr>
        <p:spPr bwMode="auto">
          <a:xfrm>
            <a:off x="7902575" y="3402013"/>
            <a:ext cx="119063" cy="1343025"/>
          </a:xfrm>
          <a:custGeom>
            <a:avLst/>
            <a:gdLst>
              <a:gd name="T0" fmla="*/ 88 w 208"/>
              <a:gd name="T1" fmla="*/ 16 h 2432"/>
              <a:gd name="T2" fmla="*/ 88 w 208"/>
              <a:gd name="T3" fmla="*/ 0 h 2432"/>
              <a:gd name="T4" fmla="*/ 208 w 208"/>
              <a:gd name="T5" fmla="*/ 8 h 2432"/>
              <a:gd name="T6" fmla="*/ 16 w 208"/>
              <a:gd name="T7" fmla="*/ 8 h 2432"/>
              <a:gd name="T8" fmla="*/ 8 w 208"/>
              <a:gd name="T9" fmla="*/ 128 h 2432"/>
              <a:gd name="T10" fmla="*/ 0 w 208"/>
              <a:gd name="T11" fmla="*/ 8 h 2432"/>
              <a:gd name="T12" fmla="*/ 16 w 208"/>
              <a:gd name="T13" fmla="*/ 8 h 2432"/>
              <a:gd name="T14" fmla="*/ 16 w 208"/>
              <a:gd name="T15" fmla="*/ 312 h 2432"/>
              <a:gd name="T16" fmla="*/ 0 w 208"/>
              <a:gd name="T17" fmla="*/ 312 h 2432"/>
              <a:gd name="T18" fmla="*/ 8 w 208"/>
              <a:gd name="T19" fmla="*/ 192 h 2432"/>
              <a:gd name="T20" fmla="*/ 16 w 208"/>
              <a:gd name="T21" fmla="*/ 392 h 2432"/>
              <a:gd name="T22" fmla="*/ 8 w 208"/>
              <a:gd name="T23" fmla="*/ 512 h 2432"/>
              <a:gd name="T24" fmla="*/ 0 w 208"/>
              <a:gd name="T25" fmla="*/ 392 h 2432"/>
              <a:gd name="T26" fmla="*/ 16 w 208"/>
              <a:gd name="T27" fmla="*/ 392 h 2432"/>
              <a:gd name="T28" fmla="*/ 16 w 208"/>
              <a:gd name="T29" fmla="*/ 696 h 2432"/>
              <a:gd name="T30" fmla="*/ 0 w 208"/>
              <a:gd name="T31" fmla="*/ 696 h 2432"/>
              <a:gd name="T32" fmla="*/ 8 w 208"/>
              <a:gd name="T33" fmla="*/ 576 h 2432"/>
              <a:gd name="T34" fmla="*/ 16 w 208"/>
              <a:gd name="T35" fmla="*/ 776 h 2432"/>
              <a:gd name="T36" fmla="*/ 8 w 208"/>
              <a:gd name="T37" fmla="*/ 896 h 2432"/>
              <a:gd name="T38" fmla="*/ 0 w 208"/>
              <a:gd name="T39" fmla="*/ 776 h 2432"/>
              <a:gd name="T40" fmla="*/ 16 w 208"/>
              <a:gd name="T41" fmla="*/ 776 h 2432"/>
              <a:gd name="T42" fmla="*/ 16 w 208"/>
              <a:gd name="T43" fmla="*/ 1080 h 2432"/>
              <a:gd name="T44" fmla="*/ 0 w 208"/>
              <a:gd name="T45" fmla="*/ 1080 h 2432"/>
              <a:gd name="T46" fmla="*/ 8 w 208"/>
              <a:gd name="T47" fmla="*/ 960 h 2432"/>
              <a:gd name="T48" fmla="*/ 16 w 208"/>
              <a:gd name="T49" fmla="*/ 1160 h 2432"/>
              <a:gd name="T50" fmla="*/ 8 w 208"/>
              <a:gd name="T51" fmla="*/ 1280 h 2432"/>
              <a:gd name="T52" fmla="*/ 0 w 208"/>
              <a:gd name="T53" fmla="*/ 1160 h 2432"/>
              <a:gd name="T54" fmla="*/ 16 w 208"/>
              <a:gd name="T55" fmla="*/ 1160 h 2432"/>
              <a:gd name="T56" fmla="*/ 16 w 208"/>
              <a:gd name="T57" fmla="*/ 1464 h 2432"/>
              <a:gd name="T58" fmla="*/ 0 w 208"/>
              <a:gd name="T59" fmla="*/ 1464 h 2432"/>
              <a:gd name="T60" fmla="*/ 8 w 208"/>
              <a:gd name="T61" fmla="*/ 1344 h 2432"/>
              <a:gd name="T62" fmla="*/ 16 w 208"/>
              <a:gd name="T63" fmla="*/ 1544 h 2432"/>
              <a:gd name="T64" fmla="*/ 8 w 208"/>
              <a:gd name="T65" fmla="*/ 1664 h 2432"/>
              <a:gd name="T66" fmla="*/ 0 w 208"/>
              <a:gd name="T67" fmla="*/ 1544 h 2432"/>
              <a:gd name="T68" fmla="*/ 16 w 208"/>
              <a:gd name="T69" fmla="*/ 1544 h 2432"/>
              <a:gd name="T70" fmla="*/ 16 w 208"/>
              <a:gd name="T71" fmla="*/ 1848 h 2432"/>
              <a:gd name="T72" fmla="*/ 0 w 208"/>
              <a:gd name="T73" fmla="*/ 1848 h 2432"/>
              <a:gd name="T74" fmla="*/ 8 w 208"/>
              <a:gd name="T75" fmla="*/ 1728 h 2432"/>
              <a:gd name="T76" fmla="*/ 16 w 208"/>
              <a:gd name="T77" fmla="*/ 1928 h 2432"/>
              <a:gd name="T78" fmla="*/ 8 w 208"/>
              <a:gd name="T79" fmla="*/ 2048 h 2432"/>
              <a:gd name="T80" fmla="*/ 0 w 208"/>
              <a:gd name="T81" fmla="*/ 1928 h 2432"/>
              <a:gd name="T82" fmla="*/ 16 w 208"/>
              <a:gd name="T83" fmla="*/ 1928 h 2432"/>
              <a:gd name="T84" fmla="*/ 16 w 208"/>
              <a:gd name="T85" fmla="*/ 2232 h 2432"/>
              <a:gd name="T86" fmla="*/ 0 w 208"/>
              <a:gd name="T87" fmla="*/ 2232 h 2432"/>
              <a:gd name="T88" fmla="*/ 8 w 208"/>
              <a:gd name="T89" fmla="*/ 2112 h 2432"/>
              <a:gd name="T90" fmla="*/ 16 w 208"/>
              <a:gd name="T91" fmla="*/ 2312 h 2432"/>
              <a:gd name="T92" fmla="*/ 8 w 208"/>
              <a:gd name="T93" fmla="*/ 2432 h 2432"/>
              <a:gd name="T94" fmla="*/ 0 w 208"/>
              <a:gd name="T95" fmla="*/ 2312 h 2432"/>
              <a:gd name="T96" fmla="*/ 16 w 208"/>
              <a:gd name="T97" fmla="*/ 2312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432">
                <a:moveTo>
                  <a:pt x="200" y="16"/>
                </a:moveTo>
                <a:lnTo>
                  <a:pt x="88" y="16"/>
                </a:lnTo>
                <a:cubicBezTo>
                  <a:pt x="84" y="16"/>
                  <a:pt x="80" y="13"/>
                  <a:pt x="80" y="8"/>
                </a:cubicBezTo>
                <a:cubicBezTo>
                  <a:pt x="80" y="4"/>
                  <a:pt x="84" y="0"/>
                  <a:pt x="88" y="0"/>
                </a:cubicBezTo>
                <a:lnTo>
                  <a:pt x="200" y="0"/>
                </a:lnTo>
                <a:cubicBezTo>
                  <a:pt x="205" y="0"/>
                  <a:pt x="208" y="4"/>
                  <a:pt x="208" y="8"/>
                </a:cubicBezTo>
                <a:cubicBezTo>
                  <a:pt x="208" y="13"/>
                  <a:pt x="205" y="16"/>
                  <a:pt x="200" y="16"/>
                </a:cubicBezTo>
                <a:close/>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6" y="200"/>
                </a:moveTo>
                <a:lnTo>
                  <a:pt x="16" y="312"/>
                </a:lnTo>
                <a:cubicBezTo>
                  <a:pt x="16" y="317"/>
                  <a:pt x="13" y="320"/>
                  <a:pt x="8" y="320"/>
                </a:cubicBezTo>
                <a:cubicBezTo>
                  <a:pt x="4" y="320"/>
                  <a:pt x="0" y="317"/>
                  <a:pt x="0" y="312"/>
                </a:cubicBezTo>
                <a:lnTo>
                  <a:pt x="0" y="200"/>
                </a:lnTo>
                <a:cubicBezTo>
                  <a:pt x="0" y="196"/>
                  <a:pt x="4" y="192"/>
                  <a:pt x="8" y="192"/>
                </a:cubicBezTo>
                <a:cubicBezTo>
                  <a:pt x="13" y="192"/>
                  <a:pt x="16" y="196"/>
                  <a:pt x="16" y="200"/>
                </a:cubicBezTo>
                <a:close/>
                <a:moveTo>
                  <a:pt x="16" y="392"/>
                </a:moveTo>
                <a:lnTo>
                  <a:pt x="16" y="504"/>
                </a:lnTo>
                <a:cubicBezTo>
                  <a:pt x="16" y="509"/>
                  <a:pt x="13" y="512"/>
                  <a:pt x="8" y="512"/>
                </a:cubicBezTo>
                <a:cubicBezTo>
                  <a:pt x="4" y="512"/>
                  <a:pt x="0" y="509"/>
                  <a:pt x="0" y="504"/>
                </a:cubicBezTo>
                <a:lnTo>
                  <a:pt x="0" y="392"/>
                </a:lnTo>
                <a:cubicBezTo>
                  <a:pt x="0" y="388"/>
                  <a:pt x="4" y="384"/>
                  <a:pt x="8" y="384"/>
                </a:cubicBezTo>
                <a:cubicBezTo>
                  <a:pt x="13" y="384"/>
                  <a:pt x="16" y="388"/>
                  <a:pt x="16" y="392"/>
                </a:cubicBezTo>
                <a:close/>
                <a:moveTo>
                  <a:pt x="16" y="584"/>
                </a:moveTo>
                <a:lnTo>
                  <a:pt x="16" y="696"/>
                </a:lnTo>
                <a:cubicBezTo>
                  <a:pt x="16" y="701"/>
                  <a:pt x="13" y="704"/>
                  <a:pt x="8" y="704"/>
                </a:cubicBezTo>
                <a:cubicBezTo>
                  <a:pt x="4" y="704"/>
                  <a:pt x="0" y="701"/>
                  <a:pt x="0" y="696"/>
                </a:cubicBezTo>
                <a:lnTo>
                  <a:pt x="0" y="584"/>
                </a:lnTo>
                <a:cubicBezTo>
                  <a:pt x="0" y="580"/>
                  <a:pt x="4" y="576"/>
                  <a:pt x="8" y="576"/>
                </a:cubicBezTo>
                <a:cubicBezTo>
                  <a:pt x="13" y="576"/>
                  <a:pt x="16" y="580"/>
                  <a:pt x="16" y="584"/>
                </a:cubicBezTo>
                <a:close/>
                <a:moveTo>
                  <a:pt x="16" y="776"/>
                </a:moveTo>
                <a:lnTo>
                  <a:pt x="16" y="888"/>
                </a:lnTo>
                <a:cubicBezTo>
                  <a:pt x="16" y="893"/>
                  <a:pt x="13" y="896"/>
                  <a:pt x="8" y="896"/>
                </a:cubicBezTo>
                <a:cubicBezTo>
                  <a:pt x="4" y="896"/>
                  <a:pt x="0" y="893"/>
                  <a:pt x="0" y="888"/>
                </a:cubicBezTo>
                <a:lnTo>
                  <a:pt x="0" y="776"/>
                </a:lnTo>
                <a:cubicBezTo>
                  <a:pt x="0" y="772"/>
                  <a:pt x="4" y="768"/>
                  <a:pt x="8" y="768"/>
                </a:cubicBezTo>
                <a:cubicBezTo>
                  <a:pt x="13" y="768"/>
                  <a:pt x="16" y="772"/>
                  <a:pt x="16" y="776"/>
                </a:cubicBezTo>
                <a:close/>
                <a:moveTo>
                  <a:pt x="16" y="968"/>
                </a:moveTo>
                <a:lnTo>
                  <a:pt x="16" y="1080"/>
                </a:lnTo>
                <a:cubicBezTo>
                  <a:pt x="16" y="1085"/>
                  <a:pt x="13" y="1088"/>
                  <a:pt x="8" y="1088"/>
                </a:cubicBezTo>
                <a:cubicBezTo>
                  <a:pt x="4" y="1088"/>
                  <a:pt x="0" y="1085"/>
                  <a:pt x="0" y="1080"/>
                </a:cubicBezTo>
                <a:lnTo>
                  <a:pt x="0" y="968"/>
                </a:lnTo>
                <a:cubicBezTo>
                  <a:pt x="0" y="964"/>
                  <a:pt x="4" y="960"/>
                  <a:pt x="8" y="960"/>
                </a:cubicBezTo>
                <a:cubicBezTo>
                  <a:pt x="13" y="960"/>
                  <a:pt x="16" y="964"/>
                  <a:pt x="16" y="968"/>
                </a:cubicBezTo>
                <a:close/>
                <a:moveTo>
                  <a:pt x="16" y="1160"/>
                </a:moveTo>
                <a:lnTo>
                  <a:pt x="16" y="1272"/>
                </a:lnTo>
                <a:cubicBezTo>
                  <a:pt x="16" y="1277"/>
                  <a:pt x="13" y="1280"/>
                  <a:pt x="8" y="1280"/>
                </a:cubicBezTo>
                <a:cubicBezTo>
                  <a:pt x="4" y="1280"/>
                  <a:pt x="0" y="1277"/>
                  <a:pt x="0" y="1272"/>
                </a:cubicBezTo>
                <a:lnTo>
                  <a:pt x="0" y="1160"/>
                </a:lnTo>
                <a:cubicBezTo>
                  <a:pt x="0" y="1156"/>
                  <a:pt x="4" y="1152"/>
                  <a:pt x="8" y="1152"/>
                </a:cubicBezTo>
                <a:cubicBezTo>
                  <a:pt x="13" y="1152"/>
                  <a:pt x="16" y="1156"/>
                  <a:pt x="16" y="1160"/>
                </a:cubicBezTo>
                <a:close/>
                <a:moveTo>
                  <a:pt x="16" y="1352"/>
                </a:moveTo>
                <a:lnTo>
                  <a:pt x="16" y="1464"/>
                </a:lnTo>
                <a:cubicBezTo>
                  <a:pt x="16" y="1469"/>
                  <a:pt x="13" y="1472"/>
                  <a:pt x="8" y="1472"/>
                </a:cubicBezTo>
                <a:cubicBezTo>
                  <a:pt x="4" y="1472"/>
                  <a:pt x="0" y="1469"/>
                  <a:pt x="0" y="1464"/>
                </a:cubicBezTo>
                <a:lnTo>
                  <a:pt x="0" y="1352"/>
                </a:lnTo>
                <a:cubicBezTo>
                  <a:pt x="0" y="1348"/>
                  <a:pt x="4" y="1344"/>
                  <a:pt x="8" y="1344"/>
                </a:cubicBezTo>
                <a:cubicBezTo>
                  <a:pt x="13" y="1344"/>
                  <a:pt x="16" y="1348"/>
                  <a:pt x="16" y="1352"/>
                </a:cubicBezTo>
                <a:close/>
                <a:moveTo>
                  <a:pt x="16" y="1544"/>
                </a:moveTo>
                <a:lnTo>
                  <a:pt x="16" y="1656"/>
                </a:lnTo>
                <a:cubicBezTo>
                  <a:pt x="16" y="1661"/>
                  <a:pt x="13" y="1664"/>
                  <a:pt x="8" y="1664"/>
                </a:cubicBezTo>
                <a:cubicBezTo>
                  <a:pt x="4" y="1664"/>
                  <a:pt x="0" y="1661"/>
                  <a:pt x="0" y="1656"/>
                </a:cubicBezTo>
                <a:lnTo>
                  <a:pt x="0" y="1544"/>
                </a:lnTo>
                <a:cubicBezTo>
                  <a:pt x="0" y="1540"/>
                  <a:pt x="4" y="1536"/>
                  <a:pt x="8" y="1536"/>
                </a:cubicBezTo>
                <a:cubicBezTo>
                  <a:pt x="13" y="1536"/>
                  <a:pt x="16" y="1540"/>
                  <a:pt x="16" y="1544"/>
                </a:cubicBezTo>
                <a:close/>
                <a:moveTo>
                  <a:pt x="16" y="1736"/>
                </a:moveTo>
                <a:lnTo>
                  <a:pt x="16" y="1848"/>
                </a:lnTo>
                <a:cubicBezTo>
                  <a:pt x="16" y="1853"/>
                  <a:pt x="13" y="1856"/>
                  <a:pt x="8" y="1856"/>
                </a:cubicBezTo>
                <a:cubicBezTo>
                  <a:pt x="4" y="1856"/>
                  <a:pt x="0" y="1853"/>
                  <a:pt x="0" y="1848"/>
                </a:cubicBezTo>
                <a:lnTo>
                  <a:pt x="0" y="1736"/>
                </a:lnTo>
                <a:cubicBezTo>
                  <a:pt x="0" y="1732"/>
                  <a:pt x="4" y="1728"/>
                  <a:pt x="8" y="1728"/>
                </a:cubicBezTo>
                <a:cubicBezTo>
                  <a:pt x="13" y="1728"/>
                  <a:pt x="16" y="1732"/>
                  <a:pt x="16" y="1736"/>
                </a:cubicBezTo>
                <a:close/>
                <a:moveTo>
                  <a:pt x="16" y="1928"/>
                </a:moveTo>
                <a:lnTo>
                  <a:pt x="16" y="2040"/>
                </a:lnTo>
                <a:cubicBezTo>
                  <a:pt x="16" y="2045"/>
                  <a:pt x="13" y="2048"/>
                  <a:pt x="8" y="2048"/>
                </a:cubicBezTo>
                <a:cubicBezTo>
                  <a:pt x="4" y="2048"/>
                  <a:pt x="0" y="2045"/>
                  <a:pt x="0" y="2040"/>
                </a:cubicBezTo>
                <a:lnTo>
                  <a:pt x="0" y="1928"/>
                </a:lnTo>
                <a:cubicBezTo>
                  <a:pt x="0" y="1924"/>
                  <a:pt x="4" y="1920"/>
                  <a:pt x="8" y="1920"/>
                </a:cubicBezTo>
                <a:cubicBezTo>
                  <a:pt x="13" y="1920"/>
                  <a:pt x="16" y="1924"/>
                  <a:pt x="16" y="1928"/>
                </a:cubicBezTo>
                <a:close/>
                <a:moveTo>
                  <a:pt x="16" y="2120"/>
                </a:moveTo>
                <a:lnTo>
                  <a:pt x="16" y="2232"/>
                </a:lnTo>
                <a:cubicBezTo>
                  <a:pt x="16" y="2237"/>
                  <a:pt x="13" y="2240"/>
                  <a:pt x="8" y="2240"/>
                </a:cubicBezTo>
                <a:cubicBezTo>
                  <a:pt x="4" y="2240"/>
                  <a:pt x="0" y="2237"/>
                  <a:pt x="0" y="2232"/>
                </a:cubicBezTo>
                <a:lnTo>
                  <a:pt x="0" y="2120"/>
                </a:lnTo>
                <a:cubicBezTo>
                  <a:pt x="0" y="2116"/>
                  <a:pt x="4" y="2112"/>
                  <a:pt x="8" y="2112"/>
                </a:cubicBezTo>
                <a:cubicBezTo>
                  <a:pt x="13" y="2112"/>
                  <a:pt x="16" y="2116"/>
                  <a:pt x="16" y="2120"/>
                </a:cubicBezTo>
                <a:close/>
                <a:moveTo>
                  <a:pt x="16" y="2312"/>
                </a:moveTo>
                <a:lnTo>
                  <a:pt x="16" y="2424"/>
                </a:lnTo>
                <a:cubicBezTo>
                  <a:pt x="16" y="2429"/>
                  <a:pt x="13" y="2432"/>
                  <a:pt x="8" y="2432"/>
                </a:cubicBezTo>
                <a:cubicBezTo>
                  <a:pt x="4" y="2432"/>
                  <a:pt x="0" y="2429"/>
                  <a:pt x="0" y="2424"/>
                </a:cubicBezTo>
                <a:lnTo>
                  <a:pt x="0" y="2312"/>
                </a:lnTo>
                <a:cubicBezTo>
                  <a:pt x="0" y="2308"/>
                  <a:pt x="4" y="2304"/>
                  <a:pt x="8" y="2304"/>
                </a:cubicBezTo>
                <a:cubicBezTo>
                  <a:pt x="13" y="2304"/>
                  <a:pt x="16" y="2308"/>
                  <a:pt x="16" y="2312"/>
                </a:cubicBezTo>
                <a:close/>
              </a:path>
            </a:pathLst>
          </a:custGeom>
          <a:solidFill>
            <a:srgbClr val="000000"/>
          </a:solidFill>
          <a:ln w="952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Freeform 104">
            <a:extLst>
              <a:ext uri="{FF2B5EF4-FFF2-40B4-BE49-F238E27FC236}">
                <a16:creationId xmlns:a16="http://schemas.microsoft.com/office/drawing/2014/main" id="{DAD4C8FD-C556-4E18-B028-8A61B3A93D03}"/>
              </a:ext>
            </a:extLst>
          </p:cNvPr>
          <p:cNvSpPr>
            <a:spLocks/>
          </p:cNvSpPr>
          <p:nvPr/>
        </p:nvSpPr>
        <p:spPr bwMode="auto">
          <a:xfrm>
            <a:off x="7948613" y="4249738"/>
            <a:ext cx="73025" cy="9525"/>
          </a:xfrm>
          <a:custGeom>
            <a:avLst/>
            <a:gdLst>
              <a:gd name="T0" fmla="*/ 120 w 128"/>
              <a:gd name="T1" fmla="*/ 16 h 16"/>
              <a:gd name="T2" fmla="*/ 8 w 128"/>
              <a:gd name="T3" fmla="*/ 16 h 16"/>
              <a:gd name="T4" fmla="*/ 0 w 128"/>
              <a:gd name="T5" fmla="*/ 8 h 16"/>
              <a:gd name="T6" fmla="*/ 8 w 128"/>
              <a:gd name="T7" fmla="*/ 0 h 16"/>
              <a:gd name="T8" fmla="*/ 120 w 128"/>
              <a:gd name="T9" fmla="*/ 0 h 16"/>
              <a:gd name="T10" fmla="*/ 128 w 128"/>
              <a:gd name="T11" fmla="*/ 8 h 16"/>
              <a:gd name="T12" fmla="*/ 120 w 12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28" h="16">
                <a:moveTo>
                  <a:pt x="120" y="16"/>
                </a:moveTo>
                <a:lnTo>
                  <a:pt x="8" y="16"/>
                </a:lnTo>
                <a:cubicBezTo>
                  <a:pt x="4" y="16"/>
                  <a:pt x="0" y="13"/>
                  <a:pt x="0" y="8"/>
                </a:cubicBezTo>
                <a:cubicBezTo>
                  <a:pt x="0" y="4"/>
                  <a:pt x="4" y="0"/>
                  <a:pt x="8" y="0"/>
                </a:cubicBezTo>
                <a:lnTo>
                  <a:pt x="120" y="0"/>
                </a:lnTo>
                <a:cubicBezTo>
                  <a:pt x="125" y="0"/>
                  <a:pt x="128" y="4"/>
                  <a:pt x="128" y="8"/>
                </a:cubicBezTo>
                <a:cubicBezTo>
                  <a:pt x="128" y="13"/>
                  <a:pt x="125" y="16"/>
                  <a:pt x="120" y="16"/>
                </a:cubicBezTo>
                <a:close/>
              </a:path>
            </a:pathLst>
          </a:custGeom>
          <a:solidFill>
            <a:srgbClr val="000000"/>
          </a:solidFill>
          <a:ln w="952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Freeform 105">
            <a:extLst>
              <a:ext uri="{FF2B5EF4-FFF2-40B4-BE49-F238E27FC236}">
                <a16:creationId xmlns:a16="http://schemas.microsoft.com/office/drawing/2014/main" id="{E30AA04A-051C-4B1F-BC8A-41C0FE747902}"/>
              </a:ext>
            </a:extLst>
          </p:cNvPr>
          <p:cNvSpPr>
            <a:spLocks noEditPoints="1"/>
          </p:cNvSpPr>
          <p:nvPr/>
        </p:nvSpPr>
        <p:spPr bwMode="auto">
          <a:xfrm>
            <a:off x="3937000" y="2659063"/>
            <a:ext cx="3267075" cy="2341563"/>
          </a:xfrm>
          <a:custGeom>
            <a:avLst/>
            <a:gdLst>
              <a:gd name="T0" fmla="*/ 8 w 5696"/>
              <a:gd name="T1" fmla="*/ 0 h 4240"/>
              <a:gd name="T2" fmla="*/ 0 w 5696"/>
              <a:gd name="T3" fmla="*/ 200 h 4240"/>
              <a:gd name="T4" fmla="*/ 0 w 5696"/>
              <a:gd name="T5" fmla="*/ 504 h 4240"/>
              <a:gd name="T6" fmla="*/ 8 w 5696"/>
              <a:gd name="T7" fmla="*/ 704 h 4240"/>
              <a:gd name="T8" fmla="*/ 16 w 5696"/>
              <a:gd name="T9" fmla="*/ 888 h 4240"/>
              <a:gd name="T10" fmla="*/ 16 w 5696"/>
              <a:gd name="T11" fmla="*/ 968 h 4240"/>
              <a:gd name="T12" fmla="*/ 16 w 5696"/>
              <a:gd name="T13" fmla="*/ 968 h 4240"/>
              <a:gd name="T14" fmla="*/ 8 w 5696"/>
              <a:gd name="T15" fmla="*/ 1152 h 4240"/>
              <a:gd name="T16" fmla="*/ 0 w 5696"/>
              <a:gd name="T17" fmla="*/ 1352 h 4240"/>
              <a:gd name="T18" fmla="*/ 0 w 5696"/>
              <a:gd name="T19" fmla="*/ 1656 h 4240"/>
              <a:gd name="T20" fmla="*/ 8 w 5696"/>
              <a:gd name="T21" fmla="*/ 1856 h 4240"/>
              <a:gd name="T22" fmla="*/ 16 w 5696"/>
              <a:gd name="T23" fmla="*/ 2040 h 4240"/>
              <a:gd name="T24" fmla="*/ 16 w 5696"/>
              <a:gd name="T25" fmla="*/ 2120 h 4240"/>
              <a:gd name="T26" fmla="*/ 16 w 5696"/>
              <a:gd name="T27" fmla="*/ 2120 h 4240"/>
              <a:gd name="T28" fmla="*/ 8 w 5696"/>
              <a:gd name="T29" fmla="*/ 2304 h 4240"/>
              <a:gd name="T30" fmla="*/ 0 w 5696"/>
              <a:gd name="T31" fmla="*/ 2504 h 4240"/>
              <a:gd name="T32" fmla="*/ 0 w 5696"/>
              <a:gd name="T33" fmla="*/ 2808 h 4240"/>
              <a:gd name="T34" fmla="*/ 8 w 5696"/>
              <a:gd name="T35" fmla="*/ 3008 h 4240"/>
              <a:gd name="T36" fmla="*/ 16 w 5696"/>
              <a:gd name="T37" fmla="*/ 3192 h 4240"/>
              <a:gd name="T38" fmla="*/ 16 w 5696"/>
              <a:gd name="T39" fmla="*/ 3272 h 4240"/>
              <a:gd name="T40" fmla="*/ 16 w 5696"/>
              <a:gd name="T41" fmla="*/ 3272 h 4240"/>
              <a:gd name="T42" fmla="*/ 8 w 5696"/>
              <a:gd name="T43" fmla="*/ 3456 h 4240"/>
              <a:gd name="T44" fmla="*/ 0 w 5696"/>
              <a:gd name="T45" fmla="*/ 3656 h 4240"/>
              <a:gd name="T46" fmla="*/ 0 w 5696"/>
              <a:gd name="T47" fmla="*/ 3960 h 4240"/>
              <a:gd name="T48" fmla="*/ 8 w 5696"/>
              <a:gd name="T49" fmla="*/ 4160 h 4240"/>
              <a:gd name="T50" fmla="*/ 120 w 5696"/>
              <a:gd name="T51" fmla="*/ 4224 h 4240"/>
              <a:gd name="T52" fmla="*/ 200 w 5696"/>
              <a:gd name="T53" fmla="*/ 4224 h 4240"/>
              <a:gd name="T54" fmla="*/ 200 w 5696"/>
              <a:gd name="T55" fmla="*/ 4224 h 4240"/>
              <a:gd name="T56" fmla="*/ 384 w 5696"/>
              <a:gd name="T57" fmla="*/ 4232 h 4240"/>
              <a:gd name="T58" fmla="*/ 584 w 5696"/>
              <a:gd name="T59" fmla="*/ 4240 h 4240"/>
              <a:gd name="T60" fmla="*/ 888 w 5696"/>
              <a:gd name="T61" fmla="*/ 4240 h 4240"/>
              <a:gd name="T62" fmla="*/ 1088 w 5696"/>
              <a:gd name="T63" fmla="*/ 4232 h 4240"/>
              <a:gd name="T64" fmla="*/ 1272 w 5696"/>
              <a:gd name="T65" fmla="*/ 4224 h 4240"/>
              <a:gd name="T66" fmla="*/ 1352 w 5696"/>
              <a:gd name="T67" fmla="*/ 4224 h 4240"/>
              <a:gd name="T68" fmla="*/ 1352 w 5696"/>
              <a:gd name="T69" fmla="*/ 4224 h 4240"/>
              <a:gd name="T70" fmla="*/ 1536 w 5696"/>
              <a:gd name="T71" fmla="*/ 4232 h 4240"/>
              <a:gd name="T72" fmla="*/ 1736 w 5696"/>
              <a:gd name="T73" fmla="*/ 4240 h 4240"/>
              <a:gd name="T74" fmla="*/ 2040 w 5696"/>
              <a:gd name="T75" fmla="*/ 4240 h 4240"/>
              <a:gd name="T76" fmla="*/ 2240 w 5696"/>
              <a:gd name="T77" fmla="*/ 4232 h 4240"/>
              <a:gd name="T78" fmla="*/ 2424 w 5696"/>
              <a:gd name="T79" fmla="*/ 4224 h 4240"/>
              <a:gd name="T80" fmla="*/ 2504 w 5696"/>
              <a:gd name="T81" fmla="*/ 4224 h 4240"/>
              <a:gd name="T82" fmla="*/ 2504 w 5696"/>
              <a:gd name="T83" fmla="*/ 4224 h 4240"/>
              <a:gd name="T84" fmla="*/ 2688 w 5696"/>
              <a:gd name="T85" fmla="*/ 4232 h 4240"/>
              <a:gd name="T86" fmla="*/ 2888 w 5696"/>
              <a:gd name="T87" fmla="*/ 4240 h 4240"/>
              <a:gd name="T88" fmla="*/ 3192 w 5696"/>
              <a:gd name="T89" fmla="*/ 4240 h 4240"/>
              <a:gd name="T90" fmla="*/ 3392 w 5696"/>
              <a:gd name="T91" fmla="*/ 4232 h 4240"/>
              <a:gd name="T92" fmla="*/ 3576 w 5696"/>
              <a:gd name="T93" fmla="*/ 4224 h 4240"/>
              <a:gd name="T94" fmla="*/ 3656 w 5696"/>
              <a:gd name="T95" fmla="*/ 4224 h 4240"/>
              <a:gd name="T96" fmla="*/ 3656 w 5696"/>
              <a:gd name="T97" fmla="*/ 4224 h 4240"/>
              <a:gd name="T98" fmla="*/ 3840 w 5696"/>
              <a:gd name="T99" fmla="*/ 4232 h 4240"/>
              <a:gd name="T100" fmla="*/ 4040 w 5696"/>
              <a:gd name="T101" fmla="*/ 4240 h 4240"/>
              <a:gd name="T102" fmla="*/ 4344 w 5696"/>
              <a:gd name="T103" fmla="*/ 4240 h 4240"/>
              <a:gd name="T104" fmla="*/ 4544 w 5696"/>
              <a:gd name="T105" fmla="*/ 4232 h 4240"/>
              <a:gd name="T106" fmla="*/ 4728 w 5696"/>
              <a:gd name="T107" fmla="*/ 4224 h 4240"/>
              <a:gd name="T108" fmla="*/ 4808 w 5696"/>
              <a:gd name="T109" fmla="*/ 4224 h 4240"/>
              <a:gd name="T110" fmla="*/ 4808 w 5696"/>
              <a:gd name="T111" fmla="*/ 4224 h 4240"/>
              <a:gd name="T112" fmla="*/ 4992 w 5696"/>
              <a:gd name="T113" fmla="*/ 4232 h 4240"/>
              <a:gd name="T114" fmla="*/ 5192 w 5696"/>
              <a:gd name="T115" fmla="*/ 4240 h 4240"/>
              <a:gd name="T116" fmla="*/ 5496 w 5696"/>
              <a:gd name="T117" fmla="*/ 4240 h 4240"/>
              <a:gd name="T118" fmla="*/ 5696 w 5696"/>
              <a:gd name="T119" fmla="*/ 4232 h 4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6" h="4240">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6" y="200"/>
                </a:moveTo>
                <a:lnTo>
                  <a:pt x="16" y="312"/>
                </a:lnTo>
                <a:cubicBezTo>
                  <a:pt x="16" y="317"/>
                  <a:pt x="13" y="320"/>
                  <a:pt x="8" y="320"/>
                </a:cubicBezTo>
                <a:cubicBezTo>
                  <a:pt x="4" y="320"/>
                  <a:pt x="0" y="317"/>
                  <a:pt x="0" y="312"/>
                </a:cubicBezTo>
                <a:lnTo>
                  <a:pt x="0" y="200"/>
                </a:lnTo>
                <a:cubicBezTo>
                  <a:pt x="0" y="196"/>
                  <a:pt x="4" y="192"/>
                  <a:pt x="8" y="192"/>
                </a:cubicBezTo>
                <a:cubicBezTo>
                  <a:pt x="13" y="192"/>
                  <a:pt x="16" y="196"/>
                  <a:pt x="16" y="200"/>
                </a:cubicBezTo>
                <a:close/>
                <a:moveTo>
                  <a:pt x="16" y="392"/>
                </a:moveTo>
                <a:lnTo>
                  <a:pt x="16" y="504"/>
                </a:lnTo>
                <a:cubicBezTo>
                  <a:pt x="16" y="509"/>
                  <a:pt x="13" y="512"/>
                  <a:pt x="8" y="512"/>
                </a:cubicBezTo>
                <a:cubicBezTo>
                  <a:pt x="4" y="512"/>
                  <a:pt x="0" y="509"/>
                  <a:pt x="0" y="504"/>
                </a:cubicBezTo>
                <a:lnTo>
                  <a:pt x="0" y="392"/>
                </a:lnTo>
                <a:cubicBezTo>
                  <a:pt x="0" y="388"/>
                  <a:pt x="4" y="384"/>
                  <a:pt x="8" y="384"/>
                </a:cubicBezTo>
                <a:cubicBezTo>
                  <a:pt x="13" y="384"/>
                  <a:pt x="16" y="388"/>
                  <a:pt x="16" y="392"/>
                </a:cubicBezTo>
                <a:close/>
                <a:moveTo>
                  <a:pt x="16" y="584"/>
                </a:moveTo>
                <a:lnTo>
                  <a:pt x="16" y="696"/>
                </a:lnTo>
                <a:cubicBezTo>
                  <a:pt x="16" y="701"/>
                  <a:pt x="13" y="704"/>
                  <a:pt x="8" y="704"/>
                </a:cubicBezTo>
                <a:cubicBezTo>
                  <a:pt x="4" y="704"/>
                  <a:pt x="0" y="701"/>
                  <a:pt x="0" y="696"/>
                </a:cubicBezTo>
                <a:lnTo>
                  <a:pt x="0" y="584"/>
                </a:lnTo>
                <a:cubicBezTo>
                  <a:pt x="0" y="580"/>
                  <a:pt x="4" y="576"/>
                  <a:pt x="8" y="576"/>
                </a:cubicBezTo>
                <a:cubicBezTo>
                  <a:pt x="13" y="576"/>
                  <a:pt x="16" y="580"/>
                  <a:pt x="16" y="584"/>
                </a:cubicBezTo>
                <a:close/>
                <a:moveTo>
                  <a:pt x="16" y="776"/>
                </a:moveTo>
                <a:lnTo>
                  <a:pt x="16" y="888"/>
                </a:lnTo>
                <a:cubicBezTo>
                  <a:pt x="16" y="893"/>
                  <a:pt x="13" y="896"/>
                  <a:pt x="8" y="896"/>
                </a:cubicBezTo>
                <a:cubicBezTo>
                  <a:pt x="4" y="896"/>
                  <a:pt x="0" y="893"/>
                  <a:pt x="0" y="888"/>
                </a:cubicBezTo>
                <a:lnTo>
                  <a:pt x="0" y="776"/>
                </a:lnTo>
                <a:cubicBezTo>
                  <a:pt x="0" y="772"/>
                  <a:pt x="4" y="768"/>
                  <a:pt x="8" y="768"/>
                </a:cubicBezTo>
                <a:cubicBezTo>
                  <a:pt x="13" y="768"/>
                  <a:pt x="16" y="772"/>
                  <a:pt x="16" y="776"/>
                </a:cubicBezTo>
                <a:close/>
                <a:moveTo>
                  <a:pt x="16" y="968"/>
                </a:moveTo>
                <a:lnTo>
                  <a:pt x="16" y="1080"/>
                </a:lnTo>
                <a:cubicBezTo>
                  <a:pt x="16" y="1085"/>
                  <a:pt x="13" y="1088"/>
                  <a:pt x="8" y="1088"/>
                </a:cubicBezTo>
                <a:cubicBezTo>
                  <a:pt x="4" y="1088"/>
                  <a:pt x="0" y="1085"/>
                  <a:pt x="0" y="1080"/>
                </a:cubicBezTo>
                <a:lnTo>
                  <a:pt x="0" y="968"/>
                </a:lnTo>
                <a:cubicBezTo>
                  <a:pt x="0" y="964"/>
                  <a:pt x="4" y="960"/>
                  <a:pt x="8" y="960"/>
                </a:cubicBezTo>
                <a:cubicBezTo>
                  <a:pt x="13" y="960"/>
                  <a:pt x="16" y="964"/>
                  <a:pt x="16" y="968"/>
                </a:cubicBezTo>
                <a:close/>
                <a:moveTo>
                  <a:pt x="16" y="1160"/>
                </a:moveTo>
                <a:lnTo>
                  <a:pt x="16" y="1272"/>
                </a:lnTo>
                <a:cubicBezTo>
                  <a:pt x="16" y="1277"/>
                  <a:pt x="13" y="1280"/>
                  <a:pt x="8" y="1280"/>
                </a:cubicBezTo>
                <a:cubicBezTo>
                  <a:pt x="4" y="1280"/>
                  <a:pt x="0" y="1277"/>
                  <a:pt x="0" y="1272"/>
                </a:cubicBezTo>
                <a:lnTo>
                  <a:pt x="0" y="1160"/>
                </a:lnTo>
                <a:cubicBezTo>
                  <a:pt x="0" y="1156"/>
                  <a:pt x="4" y="1152"/>
                  <a:pt x="8" y="1152"/>
                </a:cubicBezTo>
                <a:cubicBezTo>
                  <a:pt x="13" y="1152"/>
                  <a:pt x="16" y="1156"/>
                  <a:pt x="16" y="1160"/>
                </a:cubicBezTo>
                <a:close/>
                <a:moveTo>
                  <a:pt x="16" y="1352"/>
                </a:moveTo>
                <a:lnTo>
                  <a:pt x="16" y="1464"/>
                </a:lnTo>
                <a:cubicBezTo>
                  <a:pt x="16" y="1469"/>
                  <a:pt x="13" y="1472"/>
                  <a:pt x="8" y="1472"/>
                </a:cubicBezTo>
                <a:cubicBezTo>
                  <a:pt x="4" y="1472"/>
                  <a:pt x="0" y="1469"/>
                  <a:pt x="0" y="1464"/>
                </a:cubicBezTo>
                <a:lnTo>
                  <a:pt x="0" y="1352"/>
                </a:lnTo>
                <a:cubicBezTo>
                  <a:pt x="0" y="1348"/>
                  <a:pt x="4" y="1344"/>
                  <a:pt x="8" y="1344"/>
                </a:cubicBezTo>
                <a:cubicBezTo>
                  <a:pt x="13" y="1344"/>
                  <a:pt x="16" y="1348"/>
                  <a:pt x="16" y="1352"/>
                </a:cubicBezTo>
                <a:close/>
                <a:moveTo>
                  <a:pt x="16" y="1544"/>
                </a:moveTo>
                <a:lnTo>
                  <a:pt x="16" y="1656"/>
                </a:lnTo>
                <a:cubicBezTo>
                  <a:pt x="16" y="1661"/>
                  <a:pt x="13" y="1664"/>
                  <a:pt x="8" y="1664"/>
                </a:cubicBezTo>
                <a:cubicBezTo>
                  <a:pt x="4" y="1664"/>
                  <a:pt x="0" y="1661"/>
                  <a:pt x="0" y="1656"/>
                </a:cubicBezTo>
                <a:lnTo>
                  <a:pt x="0" y="1544"/>
                </a:lnTo>
                <a:cubicBezTo>
                  <a:pt x="0" y="1540"/>
                  <a:pt x="4" y="1536"/>
                  <a:pt x="8" y="1536"/>
                </a:cubicBezTo>
                <a:cubicBezTo>
                  <a:pt x="13" y="1536"/>
                  <a:pt x="16" y="1540"/>
                  <a:pt x="16" y="1544"/>
                </a:cubicBezTo>
                <a:close/>
                <a:moveTo>
                  <a:pt x="16" y="1736"/>
                </a:moveTo>
                <a:lnTo>
                  <a:pt x="16" y="1848"/>
                </a:lnTo>
                <a:cubicBezTo>
                  <a:pt x="16" y="1853"/>
                  <a:pt x="13" y="1856"/>
                  <a:pt x="8" y="1856"/>
                </a:cubicBezTo>
                <a:cubicBezTo>
                  <a:pt x="4" y="1856"/>
                  <a:pt x="0" y="1853"/>
                  <a:pt x="0" y="1848"/>
                </a:cubicBezTo>
                <a:lnTo>
                  <a:pt x="0" y="1736"/>
                </a:lnTo>
                <a:cubicBezTo>
                  <a:pt x="0" y="1732"/>
                  <a:pt x="4" y="1728"/>
                  <a:pt x="8" y="1728"/>
                </a:cubicBezTo>
                <a:cubicBezTo>
                  <a:pt x="13" y="1728"/>
                  <a:pt x="16" y="1732"/>
                  <a:pt x="16" y="1736"/>
                </a:cubicBezTo>
                <a:close/>
                <a:moveTo>
                  <a:pt x="16" y="1928"/>
                </a:moveTo>
                <a:lnTo>
                  <a:pt x="16" y="2040"/>
                </a:lnTo>
                <a:cubicBezTo>
                  <a:pt x="16" y="2045"/>
                  <a:pt x="13" y="2048"/>
                  <a:pt x="8" y="2048"/>
                </a:cubicBezTo>
                <a:cubicBezTo>
                  <a:pt x="4" y="2048"/>
                  <a:pt x="0" y="2045"/>
                  <a:pt x="0" y="2040"/>
                </a:cubicBezTo>
                <a:lnTo>
                  <a:pt x="0" y="1928"/>
                </a:lnTo>
                <a:cubicBezTo>
                  <a:pt x="0" y="1924"/>
                  <a:pt x="4" y="1920"/>
                  <a:pt x="8" y="1920"/>
                </a:cubicBezTo>
                <a:cubicBezTo>
                  <a:pt x="13" y="1920"/>
                  <a:pt x="16" y="1924"/>
                  <a:pt x="16" y="1928"/>
                </a:cubicBezTo>
                <a:close/>
                <a:moveTo>
                  <a:pt x="16" y="2120"/>
                </a:moveTo>
                <a:lnTo>
                  <a:pt x="16" y="2232"/>
                </a:lnTo>
                <a:cubicBezTo>
                  <a:pt x="16" y="2237"/>
                  <a:pt x="13" y="2240"/>
                  <a:pt x="8" y="2240"/>
                </a:cubicBezTo>
                <a:cubicBezTo>
                  <a:pt x="4" y="2240"/>
                  <a:pt x="0" y="2237"/>
                  <a:pt x="0" y="2232"/>
                </a:cubicBezTo>
                <a:lnTo>
                  <a:pt x="0" y="2120"/>
                </a:lnTo>
                <a:cubicBezTo>
                  <a:pt x="0" y="2116"/>
                  <a:pt x="4" y="2112"/>
                  <a:pt x="8" y="2112"/>
                </a:cubicBezTo>
                <a:cubicBezTo>
                  <a:pt x="13" y="2112"/>
                  <a:pt x="16" y="2116"/>
                  <a:pt x="16" y="2120"/>
                </a:cubicBezTo>
                <a:close/>
                <a:moveTo>
                  <a:pt x="16" y="2312"/>
                </a:moveTo>
                <a:lnTo>
                  <a:pt x="16" y="2424"/>
                </a:lnTo>
                <a:cubicBezTo>
                  <a:pt x="16" y="2429"/>
                  <a:pt x="13" y="2432"/>
                  <a:pt x="8" y="2432"/>
                </a:cubicBezTo>
                <a:cubicBezTo>
                  <a:pt x="4" y="2432"/>
                  <a:pt x="0" y="2429"/>
                  <a:pt x="0" y="2424"/>
                </a:cubicBezTo>
                <a:lnTo>
                  <a:pt x="0" y="2312"/>
                </a:lnTo>
                <a:cubicBezTo>
                  <a:pt x="0" y="2308"/>
                  <a:pt x="4" y="2304"/>
                  <a:pt x="8" y="2304"/>
                </a:cubicBezTo>
                <a:cubicBezTo>
                  <a:pt x="13" y="2304"/>
                  <a:pt x="16" y="2308"/>
                  <a:pt x="16" y="2312"/>
                </a:cubicBezTo>
                <a:close/>
                <a:moveTo>
                  <a:pt x="16" y="2504"/>
                </a:moveTo>
                <a:lnTo>
                  <a:pt x="16" y="2616"/>
                </a:lnTo>
                <a:cubicBezTo>
                  <a:pt x="16" y="2621"/>
                  <a:pt x="13" y="2624"/>
                  <a:pt x="8" y="2624"/>
                </a:cubicBezTo>
                <a:cubicBezTo>
                  <a:pt x="4" y="2624"/>
                  <a:pt x="0" y="2621"/>
                  <a:pt x="0" y="2616"/>
                </a:cubicBezTo>
                <a:lnTo>
                  <a:pt x="0" y="2504"/>
                </a:lnTo>
                <a:cubicBezTo>
                  <a:pt x="0" y="2500"/>
                  <a:pt x="4" y="2496"/>
                  <a:pt x="8" y="2496"/>
                </a:cubicBezTo>
                <a:cubicBezTo>
                  <a:pt x="13" y="2496"/>
                  <a:pt x="16" y="2500"/>
                  <a:pt x="16" y="2504"/>
                </a:cubicBezTo>
                <a:close/>
                <a:moveTo>
                  <a:pt x="16" y="2696"/>
                </a:moveTo>
                <a:lnTo>
                  <a:pt x="16" y="2808"/>
                </a:lnTo>
                <a:cubicBezTo>
                  <a:pt x="16" y="2813"/>
                  <a:pt x="13" y="2816"/>
                  <a:pt x="8" y="2816"/>
                </a:cubicBezTo>
                <a:cubicBezTo>
                  <a:pt x="4" y="2816"/>
                  <a:pt x="0" y="2813"/>
                  <a:pt x="0" y="2808"/>
                </a:cubicBezTo>
                <a:lnTo>
                  <a:pt x="0" y="2696"/>
                </a:lnTo>
                <a:cubicBezTo>
                  <a:pt x="0" y="2692"/>
                  <a:pt x="4" y="2688"/>
                  <a:pt x="8" y="2688"/>
                </a:cubicBezTo>
                <a:cubicBezTo>
                  <a:pt x="13" y="2688"/>
                  <a:pt x="16" y="2692"/>
                  <a:pt x="16" y="2696"/>
                </a:cubicBezTo>
                <a:close/>
                <a:moveTo>
                  <a:pt x="16" y="2888"/>
                </a:moveTo>
                <a:lnTo>
                  <a:pt x="16" y="3000"/>
                </a:lnTo>
                <a:cubicBezTo>
                  <a:pt x="16" y="3005"/>
                  <a:pt x="13" y="3008"/>
                  <a:pt x="8" y="3008"/>
                </a:cubicBezTo>
                <a:cubicBezTo>
                  <a:pt x="4" y="3008"/>
                  <a:pt x="0" y="3005"/>
                  <a:pt x="0" y="3000"/>
                </a:cubicBezTo>
                <a:lnTo>
                  <a:pt x="0" y="2888"/>
                </a:lnTo>
                <a:cubicBezTo>
                  <a:pt x="0" y="2884"/>
                  <a:pt x="4" y="2880"/>
                  <a:pt x="8" y="2880"/>
                </a:cubicBezTo>
                <a:cubicBezTo>
                  <a:pt x="13" y="2880"/>
                  <a:pt x="16" y="2884"/>
                  <a:pt x="16" y="2888"/>
                </a:cubicBezTo>
                <a:close/>
                <a:moveTo>
                  <a:pt x="16" y="3080"/>
                </a:moveTo>
                <a:lnTo>
                  <a:pt x="16" y="3192"/>
                </a:lnTo>
                <a:cubicBezTo>
                  <a:pt x="16" y="3197"/>
                  <a:pt x="13" y="3200"/>
                  <a:pt x="8" y="3200"/>
                </a:cubicBezTo>
                <a:cubicBezTo>
                  <a:pt x="4" y="3200"/>
                  <a:pt x="0" y="3197"/>
                  <a:pt x="0" y="3192"/>
                </a:cubicBezTo>
                <a:lnTo>
                  <a:pt x="0" y="3080"/>
                </a:lnTo>
                <a:cubicBezTo>
                  <a:pt x="0" y="3076"/>
                  <a:pt x="4" y="3072"/>
                  <a:pt x="8" y="3072"/>
                </a:cubicBezTo>
                <a:cubicBezTo>
                  <a:pt x="13" y="3072"/>
                  <a:pt x="16" y="3076"/>
                  <a:pt x="16" y="3080"/>
                </a:cubicBezTo>
                <a:close/>
                <a:moveTo>
                  <a:pt x="16" y="3272"/>
                </a:moveTo>
                <a:lnTo>
                  <a:pt x="16" y="3384"/>
                </a:lnTo>
                <a:cubicBezTo>
                  <a:pt x="16" y="3389"/>
                  <a:pt x="13" y="3392"/>
                  <a:pt x="8" y="3392"/>
                </a:cubicBezTo>
                <a:cubicBezTo>
                  <a:pt x="4" y="3392"/>
                  <a:pt x="0" y="3389"/>
                  <a:pt x="0" y="3384"/>
                </a:cubicBezTo>
                <a:lnTo>
                  <a:pt x="0" y="3272"/>
                </a:lnTo>
                <a:cubicBezTo>
                  <a:pt x="0" y="3268"/>
                  <a:pt x="4" y="3264"/>
                  <a:pt x="8" y="3264"/>
                </a:cubicBezTo>
                <a:cubicBezTo>
                  <a:pt x="13" y="3264"/>
                  <a:pt x="16" y="3268"/>
                  <a:pt x="16" y="3272"/>
                </a:cubicBezTo>
                <a:close/>
                <a:moveTo>
                  <a:pt x="16" y="3464"/>
                </a:moveTo>
                <a:lnTo>
                  <a:pt x="16" y="3576"/>
                </a:lnTo>
                <a:cubicBezTo>
                  <a:pt x="16" y="3581"/>
                  <a:pt x="13" y="3584"/>
                  <a:pt x="8" y="3584"/>
                </a:cubicBezTo>
                <a:cubicBezTo>
                  <a:pt x="4" y="3584"/>
                  <a:pt x="0" y="3581"/>
                  <a:pt x="0" y="3576"/>
                </a:cubicBezTo>
                <a:lnTo>
                  <a:pt x="0" y="3464"/>
                </a:lnTo>
                <a:cubicBezTo>
                  <a:pt x="0" y="3460"/>
                  <a:pt x="4" y="3456"/>
                  <a:pt x="8" y="3456"/>
                </a:cubicBezTo>
                <a:cubicBezTo>
                  <a:pt x="13" y="3456"/>
                  <a:pt x="16" y="3460"/>
                  <a:pt x="16" y="3464"/>
                </a:cubicBezTo>
                <a:close/>
                <a:moveTo>
                  <a:pt x="16" y="3656"/>
                </a:moveTo>
                <a:lnTo>
                  <a:pt x="16" y="3768"/>
                </a:lnTo>
                <a:cubicBezTo>
                  <a:pt x="16" y="3773"/>
                  <a:pt x="13" y="3776"/>
                  <a:pt x="8" y="3776"/>
                </a:cubicBezTo>
                <a:cubicBezTo>
                  <a:pt x="4" y="3776"/>
                  <a:pt x="0" y="3773"/>
                  <a:pt x="0" y="3768"/>
                </a:cubicBezTo>
                <a:lnTo>
                  <a:pt x="0" y="3656"/>
                </a:lnTo>
                <a:cubicBezTo>
                  <a:pt x="0" y="3652"/>
                  <a:pt x="4" y="3648"/>
                  <a:pt x="8" y="3648"/>
                </a:cubicBezTo>
                <a:cubicBezTo>
                  <a:pt x="13" y="3648"/>
                  <a:pt x="16" y="3652"/>
                  <a:pt x="16" y="3656"/>
                </a:cubicBezTo>
                <a:close/>
                <a:moveTo>
                  <a:pt x="16" y="3848"/>
                </a:moveTo>
                <a:lnTo>
                  <a:pt x="16" y="3960"/>
                </a:lnTo>
                <a:cubicBezTo>
                  <a:pt x="16" y="3965"/>
                  <a:pt x="13" y="3968"/>
                  <a:pt x="8" y="3968"/>
                </a:cubicBezTo>
                <a:cubicBezTo>
                  <a:pt x="4" y="3968"/>
                  <a:pt x="0" y="3965"/>
                  <a:pt x="0" y="3960"/>
                </a:cubicBezTo>
                <a:lnTo>
                  <a:pt x="0" y="3848"/>
                </a:lnTo>
                <a:cubicBezTo>
                  <a:pt x="0" y="3844"/>
                  <a:pt x="4" y="3840"/>
                  <a:pt x="8" y="3840"/>
                </a:cubicBezTo>
                <a:cubicBezTo>
                  <a:pt x="13" y="3840"/>
                  <a:pt x="16" y="3844"/>
                  <a:pt x="16" y="3848"/>
                </a:cubicBezTo>
                <a:close/>
                <a:moveTo>
                  <a:pt x="16" y="4040"/>
                </a:moveTo>
                <a:lnTo>
                  <a:pt x="16" y="4152"/>
                </a:lnTo>
                <a:cubicBezTo>
                  <a:pt x="16" y="4157"/>
                  <a:pt x="13" y="4160"/>
                  <a:pt x="8" y="4160"/>
                </a:cubicBezTo>
                <a:cubicBezTo>
                  <a:pt x="4" y="4160"/>
                  <a:pt x="0" y="4157"/>
                  <a:pt x="0" y="4152"/>
                </a:cubicBezTo>
                <a:lnTo>
                  <a:pt x="0" y="4040"/>
                </a:lnTo>
                <a:cubicBezTo>
                  <a:pt x="0" y="4036"/>
                  <a:pt x="4" y="4032"/>
                  <a:pt x="8" y="4032"/>
                </a:cubicBezTo>
                <a:cubicBezTo>
                  <a:pt x="13" y="4032"/>
                  <a:pt x="16" y="4036"/>
                  <a:pt x="16" y="4040"/>
                </a:cubicBezTo>
                <a:close/>
                <a:moveTo>
                  <a:pt x="8" y="4224"/>
                </a:moveTo>
                <a:lnTo>
                  <a:pt x="120" y="4224"/>
                </a:lnTo>
                <a:cubicBezTo>
                  <a:pt x="125" y="4224"/>
                  <a:pt x="128" y="4228"/>
                  <a:pt x="128" y="4232"/>
                </a:cubicBezTo>
                <a:cubicBezTo>
                  <a:pt x="128" y="4237"/>
                  <a:pt x="125" y="4240"/>
                  <a:pt x="120" y="4240"/>
                </a:cubicBezTo>
                <a:lnTo>
                  <a:pt x="8" y="4240"/>
                </a:lnTo>
                <a:cubicBezTo>
                  <a:pt x="4" y="4240"/>
                  <a:pt x="0" y="4237"/>
                  <a:pt x="0" y="4232"/>
                </a:cubicBezTo>
                <a:cubicBezTo>
                  <a:pt x="0" y="4228"/>
                  <a:pt x="4" y="4224"/>
                  <a:pt x="8" y="4224"/>
                </a:cubicBezTo>
                <a:close/>
                <a:moveTo>
                  <a:pt x="200" y="4224"/>
                </a:moveTo>
                <a:lnTo>
                  <a:pt x="312" y="4224"/>
                </a:lnTo>
                <a:cubicBezTo>
                  <a:pt x="317" y="4224"/>
                  <a:pt x="320" y="4228"/>
                  <a:pt x="320" y="4232"/>
                </a:cubicBezTo>
                <a:cubicBezTo>
                  <a:pt x="320" y="4237"/>
                  <a:pt x="317" y="4240"/>
                  <a:pt x="312" y="4240"/>
                </a:cubicBezTo>
                <a:lnTo>
                  <a:pt x="200" y="4240"/>
                </a:lnTo>
                <a:cubicBezTo>
                  <a:pt x="196" y="4240"/>
                  <a:pt x="192" y="4237"/>
                  <a:pt x="192" y="4232"/>
                </a:cubicBezTo>
                <a:cubicBezTo>
                  <a:pt x="192" y="4228"/>
                  <a:pt x="196" y="4224"/>
                  <a:pt x="200" y="4224"/>
                </a:cubicBezTo>
                <a:close/>
                <a:moveTo>
                  <a:pt x="392" y="4224"/>
                </a:moveTo>
                <a:lnTo>
                  <a:pt x="504" y="4224"/>
                </a:lnTo>
                <a:cubicBezTo>
                  <a:pt x="509" y="4224"/>
                  <a:pt x="512" y="4228"/>
                  <a:pt x="512" y="4232"/>
                </a:cubicBezTo>
                <a:cubicBezTo>
                  <a:pt x="512" y="4237"/>
                  <a:pt x="509" y="4240"/>
                  <a:pt x="504" y="4240"/>
                </a:cubicBezTo>
                <a:lnTo>
                  <a:pt x="392" y="4240"/>
                </a:lnTo>
                <a:cubicBezTo>
                  <a:pt x="388" y="4240"/>
                  <a:pt x="384" y="4237"/>
                  <a:pt x="384" y="4232"/>
                </a:cubicBezTo>
                <a:cubicBezTo>
                  <a:pt x="384" y="4228"/>
                  <a:pt x="388" y="4224"/>
                  <a:pt x="392" y="4224"/>
                </a:cubicBezTo>
                <a:close/>
                <a:moveTo>
                  <a:pt x="584" y="4224"/>
                </a:moveTo>
                <a:lnTo>
                  <a:pt x="696" y="4224"/>
                </a:lnTo>
                <a:cubicBezTo>
                  <a:pt x="701" y="4224"/>
                  <a:pt x="704" y="4228"/>
                  <a:pt x="704" y="4232"/>
                </a:cubicBezTo>
                <a:cubicBezTo>
                  <a:pt x="704" y="4237"/>
                  <a:pt x="701" y="4240"/>
                  <a:pt x="696" y="4240"/>
                </a:cubicBezTo>
                <a:lnTo>
                  <a:pt x="584" y="4240"/>
                </a:lnTo>
                <a:cubicBezTo>
                  <a:pt x="580" y="4240"/>
                  <a:pt x="576" y="4237"/>
                  <a:pt x="576" y="4232"/>
                </a:cubicBezTo>
                <a:cubicBezTo>
                  <a:pt x="576" y="4228"/>
                  <a:pt x="580" y="4224"/>
                  <a:pt x="584" y="4224"/>
                </a:cubicBezTo>
                <a:close/>
                <a:moveTo>
                  <a:pt x="776" y="4224"/>
                </a:moveTo>
                <a:lnTo>
                  <a:pt x="888" y="4224"/>
                </a:lnTo>
                <a:cubicBezTo>
                  <a:pt x="893" y="4224"/>
                  <a:pt x="896" y="4228"/>
                  <a:pt x="896" y="4232"/>
                </a:cubicBezTo>
                <a:cubicBezTo>
                  <a:pt x="896" y="4237"/>
                  <a:pt x="893" y="4240"/>
                  <a:pt x="888" y="4240"/>
                </a:cubicBezTo>
                <a:lnTo>
                  <a:pt x="776" y="4240"/>
                </a:lnTo>
                <a:cubicBezTo>
                  <a:pt x="772" y="4240"/>
                  <a:pt x="768" y="4237"/>
                  <a:pt x="768" y="4232"/>
                </a:cubicBezTo>
                <a:cubicBezTo>
                  <a:pt x="768" y="4228"/>
                  <a:pt x="772" y="4224"/>
                  <a:pt x="776" y="4224"/>
                </a:cubicBezTo>
                <a:close/>
                <a:moveTo>
                  <a:pt x="968" y="4224"/>
                </a:moveTo>
                <a:lnTo>
                  <a:pt x="1080" y="4224"/>
                </a:lnTo>
                <a:cubicBezTo>
                  <a:pt x="1085" y="4224"/>
                  <a:pt x="1088" y="4228"/>
                  <a:pt x="1088" y="4232"/>
                </a:cubicBezTo>
                <a:cubicBezTo>
                  <a:pt x="1088" y="4237"/>
                  <a:pt x="1085" y="4240"/>
                  <a:pt x="1080" y="4240"/>
                </a:cubicBezTo>
                <a:lnTo>
                  <a:pt x="968" y="4240"/>
                </a:lnTo>
                <a:cubicBezTo>
                  <a:pt x="964" y="4240"/>
                  <a:pt x="960" y="4237"/>
                  <a:pt x="960" y="4232"/>
                </a:cubicBezTo>
                <a:cubicBezTo>
                  <a:pt x="960" y="4228"/>
                  <a:pt x="964" y="4224"/>
                  <a:pt x="968" y="4224"/>
                </a:cubicBezTo>
                <a:close/>
                <a:moveTo>
                  <a:pt x="1160" y="4224"/>
                </a:moveTo>
                <a:lnTo>
                  <a:pt x="1272" y="4224"/>
                </a:lnTo>
                <a:cubicBezTo>
                  <a:pt x="1277" y="4224"/>
                  <a:pt x="1280" y="4228"/>
                  <a:pt x="1280" y="4232"/>
                </a:cubicBezTo>
                <a:cubicBezTo>
                  <a:pt x="1280" y="4237"/>
                  <a:pt x="1277" y="4240"/>
                  <a:pt x="1272" y="4240"/>
                </a:cubicBezTo>
                <a:lnTo>
                  <a:pt x="1160" y="4240"/>
                </a:lnTo>
                <a:cubicBezTo>
                  <a:pt x="1156" y="4240"/>
                  <a:pt x="1152" y="4237"/>
                  <a:pt x="1152" y="4232"/>
                </a:cubicBezTo>
                <a:cubicBezTo>
                  <a:pt x="1152" y="4228"/>
                  <a:pt x="1156" y="4224"/>
                  <a:pt x="1160" y="4224"/>
                </a:cubicBezTo>
                <a:close/>
                <a:moveTo>
                  <a:pt x="1352" y="4224"/>
                </a:moveTo>
                <a:lnTo>
                  <a:pt x="1464" y="4224"/>
                </a:lnTo>
                <a:cubicBezTo>
                  <a:pt x="1469" y="4224"/>
                  <a:pt x="1472" y="4228"/>
                  <a:pt x="1472" y="4232"/>
                </a:cubicBezTo>
                <a:cubicBezTo>
                  <a:pt x="1472" y="4237"/>
                  <a:pt x="1469" y="4240"/>
                  <a:pt x="1464" y="4240"/>
                </a:cubicBezTo>
                <a:lnTo>
                  <a:pt x="1352" y="4240"/>
                </a:lnTo>
                <a:cubicBezTo>
                  <a:pt x="1348" y="4240"/>
                  <a:pt x="1344" y="4237"/>
                  <a:pt x="1344" y="4232"/>
                </a:cubicBezTo>
                <a:cubicBezTo>
                  <a:pt x="1344" y="4228"/>
                  <a:pt x="1348" y="4224"/>
                  <a:pt x="1352" y="4224"/>
                </a:cubicBezTo>
                <a:close/>
                <a:moveTo>
                  <a:pt x="1544" y="4224"/>
                </a:moveTo>
                <a:lnTo>
                  <a:pt x="1656" y="4224"/>
                </a:lnTo>
                <a:cubicBezTo>
                  <a:pt x="1661" y="4224"/>
                  <a:pt x="1664" y="4228"/>
                  <a:pt x="1664" y="4232"/>
                </a:cubicBezTo>
                <a:cubicBezTo>
                  <a:pt x="1664" y="4237"/>
                  <a:pt x="1661" y="4240"/>
                  <a:pt x="1656" y="4240"/>
                </a:cubicBezTo>
                <a:lnTo>
                  <a:pt x="1544" y="4240"/>
                </a:lnTo>
                <a:cubicBezTo>
                  <a:pt x="1540" y="4240"/>
                  <a:pt x="1536" y="4237"/>
                  <a:pt x="1536" y="4232"/>
                </a:cubicBezTo>
                <a:cubicBezTo>
                  <a:pt x="1536" y="4228"/>
                  <a:pt x="1540" y="4224"/>
                  <a:pt x="1544" y="4224"/>
                </a:cubicBezTo>
                <a:close/>
                <a:moveTo>
                  <a:pt x="1736" y="4224"/>
                </a:moveTo>
                <a:lnTo>
                  <a:pt x="1848" y="4224"/>
                </a:lnTo>
                <a:cubicBezTo>
                  <a:pt x="1853" y="4224"/>
                  <a:pt x="1856" y="4228"/>
                  <a:pt x="1856" y="4232"/>
                </a:cubicBezTo>
                <a:cubicBezTo>
                  <a:pt x="1856" y="4237"/>
                  <a:pt x="1853" y="4240"/>
                  <a:pt x="1848" y="4240"/>
                </a:cubicBezTo>
                <a:lnTo>
                  <a:pt x="1736" y="4240"/>
                </a:lnTo>
                <a:cubicBezTo>
                  <a:pt x="1732" y="4240"/>
                  <a:pt x="1728" y="4237"/>
                  <a:pt x="1728" y="4232"/>
                </a:cubicBezTo>
                <a:cubicBezTo>
                  <a:pt x="1728" y="4228"/>
                  <a:pt x="1732" y="4224"/>
                  <a:pt x="1736" y="4224"/>
                </a:cubicBezTo>
                <a:close/>
                <a:moveTo>
                  <a:pt x="1928" y="4224"/>
                </a:moveTo>
                <a:lnTo>
                  <a:pt x="2040" y="4224"/>
                </a:lnTo>
                <a:cubicBezTo>
                  <a:pt x="2045" y="4224"/>
                  <a:pt x="2048" y="4228"/>
                  <a:pt x="2048" y="4232"/>
                </a:cubicBezTo>
                <a:cubicBezTo>
                  <a:pt x="2048" y="4237"/>
                  <a:pt x="2045" y="4240"/>
                  <a:pt x="2040" y="4240"/>
                </a:cubicBezTo>
                <a:lnTo>
                  <a:pt x="1928" y="4240"/>
                </a:lnTo>
                <a:cubicBezTo>
                  <a:pt x="1924" y="4240"/>
                  <a:pt x="1920" y="4237"/>
                  <a:pt x="1920" y="4232"/>
                </a:cubicBezTo>
                <a:cubicBezTo>
                  <a:pt x="1920" y="4228"/>
                  <a:pt x="1924" y="4224"/>
                  <a:pt x="1928" y="4224"/>
                </a:cubicBezTo>
                <a:close/>
                <a:moveTo>
                  <a:pt x="2120" y="4224"/>
                </a:moveTo>
                <a:lnTo>
                  <a:pt x="2232" y="4224"/>
                </a:lnTo>
                <a:cubicBezTo>
                  <a:pt x="2237" y="4224"/>
                  <a:pt x="2240" y="4228"/>
                  <a:pt x="2240" y="4232"/>
                </a:cubicBezTo>
                <a:cubicBezTo>
                  <a:pt x="2240" y="4237"/>
                  <a:pt x="2237" y="4240"/>
                  <a:pt x="2232" y="4240"/>
                </a:cubicBezTo>
                <a:lnTo>
                  <a:pt x="2120" y="4240"/>
                </a:lnTo>
                <a:cubicBezTo>
                  <a:pt x="2116" y="4240"/>
                  <a:pt x="2112" y="4237"/>
                  <a:pt x="2112" y="4232"/>
                </a:cubicBezTo>
                <a:cubicBezTo>
                  <a:pt x="2112" y="4228"/>
                  <a:pt x="2116" y="4224"/>
                  <a:pt x="2120" y="4224"/>
                </a:cubicBezTo>
                <a:close/>
                <a:moveTo>
                  <a:pt x="2312" y="4224"/>
                </a:moveTo>
                <a:lnTo>
                  <a:pt x="2424" y="4224"/>
                </a:lnTo>
                <a:cubicBezTo>
                  <a:pt x="2429" y="4224"/>
                  <a:pt x="2432" y="4228"/>
                  <a:pt x="2432" y="4232"/>
                </a:cubicBezTo>
                <a:cubicBezTo>
                  <a:pt x="2432" y="4237"/>
                  <a:pt x="2429" y="4240"/>
                  <a:pt x="2424" y="4240"/>
                </a:cubicBezTo>
                <a:lnTo>
                  <a:pt x="2312" y="4240"/>
                </a:lnTo>
                <a:cubicBezTo>
                  <a:pt x="2308" y="4240"/>
                  <a:pt x="2304" y="4237"/>
                  <a:pt x="2304" y="4232"/>
                </a:cubicBezTo>
                <a:cubicBezTo>
                  <a:pt x="2304" y="4228"/>
                  <a:pt x="2308" y="4224"/>
                  <a:pt x="2312" y="4224"/>
                </a:cubicBezTo>
                <a:close/>
                <a:moveTo>
                  <a:pt x="2504" y="4224"/>
                </a:moveTo>
                <a:lnTo>
                  <a:pt x="2616" y="4224"/>
                </a:lnTo>
                <a:cubicBezTo>
                  <a:pt x="2621" y="4224"/>
                  <a:pt x="2624" y="4228"/>
                  <a:pt x="2624" y="4232"/>
                </a:cubicBezTo>
                <a:cubicBezTo>
                  <a:pt x="2624" y="4237"/>
                  <a:pt x="2621" y="4240"/>
                  <a:pt x="2616" y="4240"/>
                </a:cubicBezTo>
                <a:lnTo>
                  <a:pt x="2504" y="4240"/>
                </a:lnTo>
                <a:cubicBezTo>
                  <a:pt x="2500" y="4240"/>
                  <a:pt x="2496" y="4237"/>
                  <a:pt x="2496" y="4232"/>
                </a:cubicBezTo>
                <a:cubicBezTo>
                  <a:pt x="2496" y="4228"/>
                  <a:pt x="2500" y="4224"/>
                  <a:pt x="2504" y="4224"/>
                </a:cubicBezTo>
                <a:close/>
                <a:moveTo>
                  <a:pt x="2696" y="4224"/>
                </a:moveTo>
                <a:lnTo>
                  <a:pt x="2808" y="4224"/>
                </a:lnTo>
                <a:cubicBezTo>
                  <a:pt x="2813" y="4224"/>
                  <a:pt x="2816" y="4228"/>
                  <a:pt x="2816" y="4232"/>
                </a:cubicBezTo>
                <a:cubicBezTo>
                  <a:pt x="2816" y="4237"/>
                  <a:pt x="2813" y="4240"/>
                  <a:pt x="2808" y="4240"/>
                </a:cubicBezTo>
                <a:lnTo>
                  <a:pt x="2696" y="4240"/>
                </a:lnTo>
                <a:cubicBezTo>
                  <a:pt x="2692" y="4240"/>
                  <a:pt x="2688" y="4237"/>
                  <a:pt x="2688" y="4232"/>
                </a:cubicBezTo>
                <a:cubicBezTo>
                  <a:pt x="2688" y="4228"/>
                  <a:pt x="2692" y="4224"/>
                  <a:pt x="2696" y="4224"/>
                </a:cubicBezTo>
                <a:close/>
                <a:moveTo>
                  <a:pt x="2888" y="4224"/>
                </a:moveTo>
                <a:lnTo>
                  <a:pt x="3000" y="4224"/>
                </a:lnTo>
                <a:cubicBezTo>
                  <a:pt x="3005" y="4224"/>
                  <a:pt x="3008" y="4228"/>
                  <a:pt x="3008" y="4232"/>
                </a:cubicBezTo>
                <a:cubicBezTo>
                  <a:pt x="3008" y="4237"/>
                  <a:pt x="3005" y="4240"/>
                  <a:pt x="3000" y="4240"/>
                </a:cubicBezTo>
                <a:lnTo>
                  <a:pt x="2888" y="4240"/>
                </a:lnTo>
                <a:cubicBezTo>
                  <a:pt x="2884" y="4240"/>
                  <a:pt x="2880" y="4237"/>
                  <a:pt x="2880" y="4232"/>
                </a:cubicBezTo>
                <a:cubicBezTo>
                  <a:pt x="2880" y="4228"/>
                  <a:pt x="2884" y="4224"/>
                  <a:pt x="2888" y="4224"/>
                </a:cubicBezTo>
                <a:close/>
                <a:moveTo>
                  <a:pt x="3080" y="4224"/>
                </a:moveTo>
                <a:lnTo>
                  <a:pt x="3192" y="4224"/>
                </a:lnTo>
                <a:cubicBezTo>
                  <a:pt x="3197" y="4224"/>
                  <a:pt x="3200" y="4228"/>
                  <a:pt x="3200" y="4232"/>
                </a:cubicBezTo>
                <a:cubicBezTo>
                  <a:pt x="3200" y="4237"/>
                  <a:pt x="3197" y="4240"/>
                  <a:pt x="3192" y="4240"/>
                </a:cubicBezTo>
                <a:lnTo>
                  <a:pt x="3080" y="4240"/>
                </a:lnTo>
                <a:cubicBezTo>
                  <a:pt x="3076" y="4240"/>
                  <a:pt x="3072" y="4237"/>
                  <a:pt x="3072" y="4232"/>
                </a:cubicBezTo>
                <a:cubicBezTo>
                  <a:pt x="3072" y="4228"/>
                  <a:pt x="3076" y="4224"/>
                  <a:pt x="3080" y="4224"/>
                </a:cubicBezTo>
                <a:close/>
                <a:moveTo>
                  <a:pt x="3272" y="4224"/>
                </a:moveTo>
                <a:lnTo>
                  <a:pt x="3384" y="4224"/>
                </a:lnTo>
                <a:cubicBezTo>
                  <a:pt x="3389" y="4224"/>
                  <a:pt x="3392" y="4228"/>
                  <a:pt x="3392" y="4232"/>
                </a:cubicBezTo>
                <a:cubicBezTo>
                  <a:pt x="3392" y="4237"/>
                  <a:pt x="3389" y="4240"/>
                  <a:pt x="3384" y="4240"/>
                </a:cubicBezTo>
                <a:lnTo>
                  <a:pt x="3272" y="4240"/>
                </a:lnTo>
                <a:cubicBezTo>
                  <a:pt x="3268" y="4240"/>
                  <a:pt x="3264" y="4237"/>
                  <a:pt x="3264" y="4232"/>
                </a:cubicBezTo>
                <a:cubicBezTo>
                  <a:pt x="3264" y="4228"/>
                  <a:pt x="3268" y="4224"/>
                  <a:pt x="3272" y="4224"/>
                </a:cubicBezTo>
                <a:close/>
                <a:moveTo>
                  <a:pt x="3464" y="4224"/>
                </a:moveTo>
                <a:lnTo>
                  <a:pt x="3576" y="4224"/>
                </a:lnTo>
                <a:cubicBezTo>
                  <a:pt x="3581" y="4224"/>
                  <a:pt x="3584" y="4228"/>
                  <a:pt x="3584" y="4232"/>
                </a:cubicBezTo>
                <a:cubicBezTo>
                  <a:pt x="3584" y="4237"/>
                  <a:pt x="3581" y="4240"/>
                  <a:pt x="3576" y="4240"/>
                </a:cubicBezTo>
                <a:lnTo>
                  <a:pt x="3464" y="4240"/>
                </a:lnTo>
                <a:cubicBezTo>
                  <a:pt x="3460" y="4240"/>
                  <a:pt x="3456" y="4237"/>
                  <a:pt x="3456" y="4232"/>
                </a:cubicBezTo>
                <a:cubicBezTo>
                  <a:pt x="3456" y="4228"/>
                  <a:pt x="3460" y="4224"/>
                  <a:pt x="3464" y="4224"/>
                </a:cubicBezTo>
                <a:close/>
                <a:moveTo>
                  <a:pt x="3656" y="4224"/>
                </a:moveTo>
                <a:lnTo>
                  <a:pt x="3768" y="4224"/>
                </a:lnTo>
                <a:cubicBezTo>
                  <a:pt x="3773" y="4224"/>
                  <a:pt x="3776" y="4228"/>
                  <a:pt x="3776" y="4232"/>
                </a:cubicBezTo>
                <a:cubicBezTo>
                  <a:pt x="3776" y="4237"/>
                  <a:pt x="3773" y="4240"/>
                  <a:pt x="3768" y="4240"/>
                </a:cubicBezTo>
                <a:lnTo>
                  <a:pt x="3656" y="4240"/>
                </a:lnTo>
                <a:cubicBezTo>
                  <a:pt x="3652" y="4240"/>
                  <a:pt x="3648" y="4237"/>
                  <a:pt x="3648" y="4232"/>
                </a:cubicBezTo>
                <a:cubicBezTo>
                  <a:pt x="3648" y="4228"/>
                  <a:pt x="3652" y="4224"/>
                  <a:pt x="3656" y="4224"/>
                </a:cubicBezTo>
                <a:close/>
                <a:moveTo>
                  <a:pt x="3848" y="4224"/>
                </a:moveTo>
                <a:lnTo>
                  <a:pt x="3960" y="4224"/>
                </a:lnTo>
                <a:cubicBezTo>
                  <a:pt x="3965" y="4224"/>
                  <a:pt x="3968" y="4228"/>
                  <a:pt x="3968" y="4232"/>
                </a:cubicBezTo>
                <a:cubicBezTo>
                  <a:pt x="3968" y="4237"/>
                  <a:pt x="3965" y="4240"/>
                  <a:pt x="3960" y="4240"/>
                </a:cubicBezTo>
                <a:lnTo>
                  <a:pt x="3848" y="4240"/>
                </a:lnTo>
                <a:cubicBezTo>
                  <a:pt x="3844" y="4240"/>
                  <a:pt x="3840" y="4237"/>
                  <a:pt x="3840" y="4232"/>
                </a:cubicBezTo>
                <a:cubicBezTo>
                  <a:pt x="3840" y="4228"/>
                  <a:pt x="3844" y="4224"/>
                  <a:pt x="3848" y="4224"/>
                </a:cubicBezTo>
                <a:close/>
                <a:moveTo>
                  <a:pt x="4040" y="4224"/>
                </a:moveTo>
                <a:lnTo>
                  <a:pt x="4152" y="4224"/>
                </a:lnTo>
                <a:cubicBezTo>
                  <a:pt x="4157" y="4224"/>
                  <a:pt x="4160" y="4228"/>
                  <a:pt x="4160" y="4232"/>
                </a:cubicBezTo>
                <a:cubicBezTo>
                  <a:pt x="4160" y="4237"/>
                  <a:pt x="4157" y="4240"/>
                  <a:pt x="4152" y="4240"/>
                </a:cubicBezTo>
                <a:lnTo>
                  <a:pt x="4040" y="4240"/>
                </a:lnTo>
                <a:cubicBezTo>
                  <a:pt x="4036" y="4240"/>
                  <a:pt x="4032" y="4237"/>
                  <a:pt x="4032" y="4232"/>
                </a:cubicBezTo>
                <a:cubicBezTo>
                  <a:pt x="4032" y="4228"/>
                  <a:pt x="4036" y="4224"/>
                  <a:pt x="4040" y="4224"/>
                </a:cubicBezTo>
                <a:close/>
                <a:moveTo>
                  <a:pt x="4232" y="4224"/>
                </a:moveTo>
                <a:lnTo>
                  <a:pt x="4344" y="4224"/>
                </a:lnTo>
                <a:cubicBezTo>
                  <a:pt x="4349" y="4224"/>
                  <a:pt x="4352" y="4228"/>
                  <a:pt x="4352" y="4232"/>
                </a:cubicBezTo>
                <a:cubicBezTo>
                  <a:pt x="4352" y="4237"/>
                  <a:pt x="4349" y="4240"/>
                  <a:pt x="4344" y="4240"/>
                </a:cubicBezTo>
                <a:lnTo>
                  <a:pt x="4232" y="4240"/>
                </a:lnTo>
                <a:cubicBezTo>
                  <a:pt x="4228" y="4240"/>
                  <a:pt x="4224" y="4237"/>
                  <a:pt x="4224" y="4232"/>
                </a:cubicBezTo>
                <a:cubicBezTo>
                  <a:pt x="4224" y="4228"/>
                  <a:pt x="4228" y="4224"/>
                  <a:pt x="4232" y="4224"/>
                </a:cubicBezTo>
                <a:close/>
                <a:moveTo>
                  <a:pt x="4424" y="4224"/>
                </a:moveTo>
                <a:lnTo>
                  <a:pt x="4536" y="4224"/>
                </a:lnTo>
                <a:cubicBezTo>
                  <a:pt x="4541" y="4224"/>
                  <a:pt x="4544" y="4228"/>
                  <a:pt x="4544" y="4232"/>
                </a:cubicBezTo>
                <a:cubicBezTo>
                  <a:pt x="4544" y="4237"/>
                  <a:pt x="4541" y="4240"/>
                  <a:pt x="4536" y="4240"/>
                </a:cubicBezTo>
                <a:lnTo>
                  <a:pt x="4424" y="4240"/>
                </a:lnTo>
                <a:cubicBezTo>
                  <a:pt x="4420" y="4240"/>
                  <a:pt x="4416" y="4237"/>
                  <a:pt x="4416" y="4232"/>
                </a:cubicBezTo>
                <a:cubicBezTo>
                  <a:pt x="4416" y="4228"/>
                  <a:pt x="4420" y="4224"/>
                  <a:pt x="4424" y="4224"/>
                </a:cubicBezTo>
                <a:close/>
                <a:moveTo>
                  <a:pt x="4616" y="4224"/>
                </a:moveTo>
                <a:lnTo>
                  <a:pt x="4728" y="4224"/>
                </a:lnTo>
                <a:cubicBezTo>
                  <a:pt x="4733" y="4224"/>
                  <a:pt x="4736" y="4228"/>
                  <a:pt x="4736" y="4232"/>
                </a:cubicBezTo>
                <a:cubicBezTo>
                  <a:pt x="4736" y="4237"/>
                  <a:pt x="4733" y="4240"/>
                  <a:pt x="4728" y="4240"/>
                </a:cubicBezTo>
                <a:lnTo>
                  <a:pt x="4616" y="4240"/>
                </a:lnTo>
                <a:cubicBezTo>
                  <a:pt x="4612" y="4240"/>
                  <a:pt x="4608" y="4237"/>
                  <a:pt x="4608" y="4232"/>
                </a:cubicBezTo>
                <a:cubicBezTo>
                  <a:pt x="4608" y="4228"/>
                  <a:pt x="4612" y="4224"/>
                  <a:pt x="4616" y="4224"/>
                </a:cubicBezTo>
                <a:close/>
                <a:moveTo>
                  <a:pt x="4808" y="4224"/>
                </a:moveTo>
                <a:lnTo>
                  <a:pt x="4920" y="4224"/>
                </a:lnTo>
                <a:cubicBezTo>
                  <a:pt x="4925" y="4224"/>
                  <a:pt x="4928" y="4228"/>
                  <a:pt x="4928" y="4232"/>
                </a:cubicBezTo>
                <a:cubicBezTo>
                  <a:pt x="4928" y="4237"/>
                  <a:pt x="4925" y="4240"/>
                  <a:pt x="4920" y="4240"/>
                </a:cubicBezTo>
                <a:lnTo>
                  <a:pt x="4808" y="4240"/>
                </a:lnTo>
                <a:cubicBezTo>
                  <a:pt x="4804" y="4240"/>
                  <a:pt x="4800" y="4237"/>
                  <a:pt x="4800" y="4232"/>
                </a:cubicBezTo>
                <a:cubicBezTo>
                  <a:pt x="4800" y="4228"/>
                  <a:pt x="4804" y="4224"/>
                  <a:pt x="4808" y="4224"/>
                </a:cubicBezTo>
                <a:close/>
                <a:moveTo>
                  <a:pt x="5000" y="4224"/>
                </a:moveTo>
                <a:lnTo>
                  <a:pt x="5112" y="4224"/>
                </a:lnTo>
                <a:cubicBezTo>
                  <a:pt x="5117" y="4224"/>
                  <a:pt x="5120" y="4228"/>
                  <a:pt x="5120" y="4232"/>
                </a:cubicBezTo>
                <a:cubicBezTo>
                  <a:pt x="5120" y="4237"/>
                  <a:pt x="5117" y="4240"/>
                  <a:pt x="5112" y="4240"/>
                </a:cubicBezTo>
                <a:lnTo>
                  <a:pt x="5000" y="4240"/>
                </a:lnTo>
                <a:cubicBezTo>
                  <a:pt x="4996" y="4240"/>
                  <a:pt x="4992" y="4237"/>
                  <a:pt x="4992" y="4232"/>
                </a:cubicBezTo>
                <a:cubicBezTo>
                  <a:pt x="4992" y="4228"/>
                  <a:pt x="4996" y="4224"/>
                  <a:pt x="5000" y="4224"/>
                </a:cubicBezTo>
                <a:close/>
                <a:moveTo>
                  <a:pt x="5192" y="4224"/>
                </a:moveTo>
                <a:lnTo>
                  <a:pt x="5304" y="4224"/>
                </a:lnTo>
                <a:cubicBezTo>
                  <a:pt x="5309" y="4224"/>
                  <a:pt x="5312" y="4228"/>
                  <a:pt x="5312" y="4232"/>
                </a:cubicBezTo>
                <a:cubicBezTo>
                  <a:pt x="5312" y="4237"/>
                  <a:pt x="5309" y="4240"/>
                  <a:pt x="5304" y="4240"/>
                </a:cubicBezTo>
                <a:lnTo>
                  <a:pt x="5192" y="4240"/>
                </a:lnTo>
                <a:cubicBezTo>
                  <a:pt x="5188" y="4240"/>
                  <a:pt x="5184" y="4237"/>
                  <a:pt x="5184" y="4232"/>
                </a:cubicBezTo>
                <a:cubicBezTo>
                  <a:pt x="5184" y="4228"/>
                  <a:pt x="5188" y="4224"/>
                  <a:pt x="5192" y="4224"/>
                </a:cubicBezTo>
                <a:close/>
                <a:moveTo>
                  <a:pt x="5384" y="4224"/>
                </a:moveTo>
                <a:lnTo>
                  <a:pt x="5496" y="4224"/>
                </a:lnTo>
                <a:cubicBezTo>
                  <a:pt x="5501" y="4224"/>
                  <a:pt x="5504" y="4228"/>
                  <a:pt x="5504" y="4232"/>
                </a:cubicBezTo>
                <a:cubicBezTo>
                  <a:pt x="5504" y="4237"/>
                  <a:pt x="5501" y="4240"/>
                  <a:pt x="5496" y="4240"/>
                </a:cubicBezTo>
                <a:lnTo>
                  <a:pt x="5384" y="4240"/>
                </a:lnTo>
                <a:cubicBezTo>
                  <a:pt x="5380" y="4240"/>
                  <a:pt x="5376" y="4237"/>
                  <a:pt x="5376" y="4232"/>
                </a:cubicBezTo>
                <a:cubicBezTo>
                  <a:pt x="5376" y="4228"/>
                  <a:pt x="5380" y="4224"/>
                  <a:pt x="5384" y="4224"/>
                </a:cubicBezTo>
                <a:close/>
                <a:moveTo>
                  <a:pt x="5576" y="4224"/>
                </a:moveTo>
                <a:lnTo>
                  <a:pt x="5688" y="4224"/>
                </a:lnTo>
                <a:cubicBezTo>
                  <a:pt x="5693" y="4224"/>
                  <a:pt x="5696" y="4228"/>
                  <a:pt x="5696" y="4232"/>
                </a:cubicBezTo>
                <a:cubicBezTo>
                  <a:pt x="5696" y="4237"/>
                  <a:pt x="5693" y="4240"/>
                  <a:pt x="5688" y="4240"/>
                </a:cubicBezTo>
                <a:lnTo>
                  <a:pt x="5576" y="4240"/>
                </a:lnTo>
                <a:cubicBezTo>
                  <a:pt x="5572" y="4240"/>
                  <a:pt x="5568" y="4237"/>
                  <a:pt x="5568" y="4232"/>
                </a:cubicBezTo>
                <a:cubicBezTo>
                  <a:pt x="5568" y="4228"/>
                  <a:pt x="5572" y="4224"/>
                  <a:pt x="5576" y="4224"/>
                </a:cubicBezTo>
                <a:close/>
              </a:path>
            </a:pathLst>
          </a:custGeom>
          <a:solidFill>
            <a:srgbClr val="000000"/>
          </a:solidFill>
          <a:ln w="952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Rectangle 106">
            <a:extLst>
              <a:ext uri="{FF2B5EF4-FFF2-40B4-BE49-F238E27FC236}">
                <a16:creationId xmlns:a16="http://schemas.microsoft.com/office/drawing/2014/main" id="{61894530-A5AC-4BF4-B0C8-F1046F212180}"/>
              </a:ext>
            </a:extLst>
          </p:cNvPr>
          <p:cNvSpPr>
            <a:spLocks noChangeArrowheads="1"/>
          </p:cNvSpPr>
          <p:nvPr/>
        </p:nvSpPr>
        <p:spPr bwMode="auto">
          <a:xfrm>
            <a:off x="4175125" y="4926013"/>
            <a:ext cx="414338" cy="141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Rectangle 107">
            <a:extLst>
              <a:ext uri="{FF2B5EF4-FFF2-40B4-BE49-F238E27FC236}">
                <a16:creationId xmlns:a16="http://schemas.microsoft.com/office/drawing/2014/main" id="{2F4B21D4-8577-4CD1-9822-99AD158D5EE5}"/>
              </a:ext>
            </a:extLst>
          </p:cNvPr>
          <p:cNvSpPr>
            <a:spLocks noChangeArrowheads="1"/>
          </p:cNvSpPr>
          <p:nvPr/>
        </p:nvSpPr>
        <p:spPr bwMode="auto">
          <a:xfrm>
            <a:off x="4171950" y="4929188"/>
            <a:ext cx="4587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Consult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31" name="Freeform 108">
            <a:extLst>
              <a:ext uri="{FF2B5EF4-FFF2-40B4-BE49-F238E27FC236}">
                <a16:creationId xmlns:a16="http://schemas.microsoft.com/office/drawing/2014/main" id="{B8AD9C57-1299-4840-87AD-65BFD6E54B86}"/>
              </a:ext>
            </a:extLst>
          </p:cNvPr>
          <p:cNvSpPr>
            <a:spLocks noEditPoints="1"/>
          </p:cNvSpPr>
          <p:nvPr/>
        </p:nvSpPr>
        <p:spPr bwMode="auto">
          <a:xfrm>
            <a:off x="6249988" y="1387475"/>
            <a:ext cx="3598863" cy="7938"/>
          </a:xfrm>
          <a:custGeom>
            <a:avLst/>
            <a:gdLst>
              <a:gd name="T0" fmla="*/ 120 w 6272"/>
              <a:gd name="T1" fmla="*/ 16 h 16"/>
              <a:gd name="T2" fmla="*/ 200 w 6272"/>
              <a:gd name="T3" fmla="*/ 0 h 16"/>
              <a:gd name="T4" fmla="*/ 200 w 6272"/>
              <a:gd name="T5" fmla="*/ 16 h 16"/>
              <a:gd name="T6" fmla="*/ 504 w 6272"/>
              <a:gd name="T7" fmla="*/ 0 h 16"/>
              <a:gd name="T8" fmla="*/ 384 w 6272"/>
              <a:gd name="T9" fmla="*/ 8 h 16"/>
              <a:gd name="T10" fmla="*/ 704 w 6272"/>
              <a:gd name="T11" fmla="*/ 8 h 16"/>
              <a:gd name="T12" fmla="*/ 584 w 6272"/>
              <a:gd name="T13" fmla="*/ 0 h 16"/>
              <a:gd name="T14" fmla="*/ 888 w 6272"/>
              <a:gd name="T15" fmla="*/ 16 h 16"/>
              <a:gd name="T16" fmla="*/ 968 w 6272"/>
              <a:gd name="T17" fmla="*/ 0 h 16"/>
              <a:gd name="T18" fmla="*/ 968 w 6272"/>
              <a:gd name="T19" fmla="*/ 16 h 16"/>
              <a:gd name="T20" fmla="*/ 1272 w 6272"/>
              <a:gd name="T21" fmla="*/ 0 h 16"/>
              <a:gd name="T22" fmla="*/ 1152 w 6272"/>
              <a:gd name="T23" fmla="*/ 8 h 16"/>
              <a:gd name="T24" fmla="*/ 1472 w 6272"/>
              <a:gd name="T25" fmla="*/ 8 h 16"/>
              <a:gd name="T26" fmla="*/ 1352 w 6272"/>
              <a:gd name="T27" fmla="*/ 0 h 16"/>
              <a:gd name="T28" fmla="*/ 1656 w 6272"/>
              <a:gd name="T29" fmla="*/ 16 h 16"/>
              <a:gd name="T30" fmla="*/ 1736 w 6272"/>
              <a:gd name="T31" fmla="*/ 0 h 16"/>
              <a:gd name="T32" fmla="*/ 1736 w 6272"/>
              <a:gd name="T33" fmla="*/ 16 h 16"/>
              <a:gd name="T34" fmla="*/ 2040 w 6272"/>
              <a:gd name="T35" fmla="*/ 0 h 16"/>
              <a:gd name="T36" fmla="*/ 1920 w 6272"/>
              <a:gd name="T37" fmla="*/ 8 h 16"/>
              <a:gd name="T38" fmla="*/ 2240 w 6272"/>
              <a:gd name="T39" fmla="*/ 8 h 16"/>
              <a:gd name="T40" fmla="*/ 2120 w 6272"/>
              <a:gd name="T41" fmla="*/ 0 h 16"/>
              <a:gd name="T42" fmla="*/ 2424 w 6272"/>
              <a:gd name="T43" fmla="*/ 16 h 16"/>
              <a:gd name="T44" fmla="*/ 2504 w 6272"/>
              <a:gd name="T45" fmla="*/ 0 h 16"/>
              <a:gd name="T46" fmla="*/ 2504 w 6272"/>
              <a:gd name="T47" fmla="*/ 16 h 16"/>
              <a:gd name="T48" fmla="*/ 2808 w 6272"/>
              <a:gd name="T49" fmla="*/ 0 h 16"/>
              <a:gd name="T50" fmla="*/ 2688 w 6272"/>
              <a:gd name="T51" fmla="*/ 8 h 16"/>
              <a:gd name="T52" fmla="*/ 3008 w 6272"/>
              <a:gd name="T53" fmla="*/ 8 h 16"/>
              <a:gd name="T54" fmla="*/ 2888 w 6272"/>
              <a:gd name="T55" fmla="*/ 0 h 16"/>
              <a:gd name="T56" fmla="*/ 3192 w 6272"/>
              <a:gd name="T57" fmla="*/ 16 h 16"/>
              <a:gd name="T58" fmla="*/ 3272 w 6272"/>
              <a:gd name="T59" fmla="*/ 0 h 16"/>
              <a:gd name="T60" fmla="*/ 3272 w 6272"/>
              <a:gd name="T61" fmla="*/ 16 h 16"/>
              <a:gd name="T62" fmla="*/ 3576 w 6272"/>
              <a:gd name="T63" fmla="*/ 0 h 16"/>
              <a:gd name="T64" fmla="*/ 3456 w 6272"/>
              <a:gd name="T65" fmla="*/ 8 h 16"/>
              <a:gd name="T66" fmla="*/ 3776 w 6272"/>
              <a:gd name="T67" fmla="*/ 8 h 16"/>
              <a:gd name="T68" fmla="*/ 3656 w 6272"/>
              <a:gd name="T69" fmla="*/ 0 h 16"/>
              <a:gd name="T70" fmla="*/ 3960 w 6272"/>
              <a:gd name="T71" fmla="*/ 16 h 16"/>
              <a:gd name="T72" fmla="*/ 4040 w 6272"/>
              <a:gd name="T73" fmla="*/ 0 h 16"/>
              <a:gd name="T74" fmla="*/ 4040 w 6272"/>
              <a:gd name="T75" fmla="*/ 16 h 16"/>
              <a:gd name="T76" fmla="*/ 4344 w 6272"/>
              <a:gd name="T77" fmla="*/ 0 h 16"/>
              <a:gd name="T78" fmla="*/ 4224 w 6272"/>
              <a:gd name="T79" fmla="*/ 8 h 16"/>
              <a:gd name="T80" fmla="*/ 4544 w 6272"/>
              <a:gd name="T81" fmla="*/ 8 h 16"/>
              <a:gd name="T82" fmla="*/ 4424 w 6272"/>
              <a:gd name="T83" fmla="*/ 0 h 16"/>
              <a:gd name="T84" fmla="*/ 4728 w 6272"/>
              <a:gd name="T85" fmla="*/ 16 h 16"/>
              <a:gd name="T86" fmla="*/ 4808 w 6272"/>
              <a:gd name="T87" fmla="*/ 0 h 16"/>
              <a:gd name="T88" fmla="*/ 4808 w 6272"/>
              <a:gd name="T89" fmla="*/ 16 h 16"/>
              <a:gd name="T90" fmla="*/ 5112 w 6272"/>
              <a:gd name="T91" fmla="*/ 0 h 16"/>
              <a:gd name="T92" fmla="*/ 4992 w 6272"/>
              <a:gd name="T93" fmla="*/ 8 h 16"/>
              <a:gd name="T94" fmla="*/ 5312 w 6272"/>
              <a:gd name="T95" fmla="*/ 8 h 16"/>
              <a:gd name="T96" fmla="*/ 5192 w 6272"/>
              <a:gd name="T97" fmla="*/ 0 h 16"/>
              <a:gd name="T98" fmla="*/ 5496 w 6272"/>
              <a:gd name="T99" fmla="*/ 16 h 16"/>
              <a:gd name="T100" fmla="*/ 5576 w 6272"/>
              <a:gd name="T101" fmla="*/ 0 h 16"/>
              <a:gd name="T102" fmla="*/ 5576 w 6272"/>
              <a:gd name="T103" fmla="*/ 16 h 16"/>
              <a:gd name="T104" fmla="*/ 5880 w 6272"/>
              <a:gd name="T105" fmla="*/ 0 h 16"/>
              <a:gd name="T106" fmla="*/ 5760 w 6272"/>
              <a:gd name="T107" fmla="*/ 8 h 16"/>
              <a:gd name="T108" fmla="*/ 6080 w 6272"/>
              <a:gd name="T109" fmla="*/ 8 h 16"/>
              <a:gd name="T110" fmla="*/ 5960 w 6272"/>
              <a:gd name="T111" fmla="*/ 0 h 16"/>
              <a:gd name="T112" fmla="*/ 6264 w 6272"/>
              <a:gd name="T11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72" h="16">
                <a:moveTo>
                  <a:pt x="8" y="0"/>
                </a:moveTo>
                <a:lnTo>
                  <a:pt x="120" y="0"/>
                </a:lnTo>
                <a:cubicBezTo>
                  <a:pt x="125" y="0"/>
                  <a:pt x="128" y="4"/>
                  <a:pt x="128" y="8"/>
                </a:cubicBezTo>
                <a:cubicBezTo>
                  <a:pt x="128" y="13"/>
                  <a:pt x="125" y="16"/>
                  <a:pt x="120" y="16"/>
                </a:cubicBezTo>
                <a:lnTo>
                  <a:pt x="8" y="16"/>
                </a:lnTo>
                <a:cubicBezTo>
                  <a:pt x="4" y="16"/>
                  <a:pt x="0" y="13"/>
                  <a:pt x="0" y="8"/>
                </a:cubicBezTo>
                <a:cubicBezTo>
                  <a:pt x="0" y="4"/>
                  <a:pt x="4" y="0"/>
                  <a:pt x="8" y="0"/>
                </a:cubicBezTo>
                <a:close/>
                <a:moveTo>
                  <a:pt x="200" y="0"/>
                </a:moveTo>
                <a:lnTo>
                  <a:pt x="312" y="0"/>
                </a:lnTo>
                <a:cubicBezTo>
                  <a:pt x="317" y="0"/>
                  <a:pt x="320" y="4"/>
                  <a:pt x="320" y="8"/>
                </a:cubicBezTo>
                <a:cubicBezTo>
                  <a:pt x="320" y="13"/>
                  <a:pt x="317" y="16"/>
                  <a:pt x="312" y="16"/>
                </a:cubicBezTo>
                <a:lnTo>
                  <a:pt x="200" y="16"/>
                </a:lnTo>
                <a:cubicBezTo>
                  <a:pt x="196" y="16"/>
                  <a:pt x="192" y="13"/>
                  <a:pt x="192" y="8"/>
                </a:cubicBezTo>
                <a:cubicBezTo>
                  <a:pt x="192" y="4"/>
                  <a:pt x="196" y="0"/>
                  <a:pt x="200" y="0"/>
                </a:cubicBezTo>
                <a:close/>
                <a:moveTo>
                  <a:pt x="392" y="0"/>
                </a:moveTo>
                <a:lnTo>
                  <a:pt x="504" y="0"/>
                </a:lnTo>
                <a:cubicBezTo>
                  <a:pt x="509" y="0"/>
                  <a:pt x="512" y="4"/>
                  <a:pt x="512" y="8"/>
                </a:cubicBezTo>
                <a:cubicBezTo>
                  <a:pt x="512" y="13"/>
                  <a:pt x="509" y="16"/>
                  <a:pt x="504" y="16"/>
                </a:cubicBezTo>
                <a:lnTo>
                  <a:pt x="392" y="16"/>
                </a:lnTo>
                <a:cubicBezTo>
                  <a:pt x="388" y="16"/>
                  <a:pt x="384" y="13"/>
                  <a:pt x="384" y="8"/>
                </a:cubicBezTo>
                <a:cubicBezTo>
                  <a:pt x="384" y="4"/>
                  <a:pt x="388" y="0"/>
                  <a:pt x="392" y="0"/>
                </a:cubicBezTo>
                <a:close/>
                <a:moveTo>
                  <a:pt x="584" y="0"/>
                </a:moveTo>
                <a:lnTo>
                  <a:pt x="696" y="0"/>
                </a:lnTo>
                <a:cubicBezTo>
                  <a:pt x="701" y="0"/>
                  <a:pt x="704" y="4"/>
                  <a:pt x="704" y="8"/>
                </a:cubicBezTo>
                <a:cubicBezTo>
                  <a:pt x="704" y="13"/>
                  <a:pt x="701" y="16"/>
                  <a:pt x="696" y="16"/>
                </a:cubicBezTo>
                <a:lnTo>
                  <a:pt x="584" y="16"/>
                </a:lnTo>
                <a:cubicBezTo>
                  <a:pt x="580" y="16"/>
                  <a:pt x="576" y="13"/>
                  <a:pt x="576" y="8"/>
                </a:cubicBezTo>
                <a:cubicBezTo>
                  <a:pt x="576" y="4"/>
                  <a:pt x="580" y="0"/>
                  <a:pt x="584" y="0"/>
                </a:cubicBezTo>
                <a:close/>
                <a:moveTo>
                  <a:pt x="776" y="0"/>
                </a:moveTo>
                <a:lnTo>
                  <a:pt x="888" y="0"/>
                </a:lnTo>
                <a:cubicBezTo>
                  <a:pt x="893" y="0"/>
                  <a:pt x="896" y="4"/>
                  <a:pt x="896" y="8"/>
                </a:cubicBezTo>
                <a:cubicBezTo>
                  <a:pt x="896" y="13"/>
                  <a:pt x="893" y="16"/>
                  <a:pt x="888" y="16"/>
                </a:cubicBezTo>
                <a:lnTo>
                  <a:pt x="776" y="16"/>
                </a:lnTo>
                <a:cubicBezTo>
                  <a:pt x="772" y="16"/>
                  <a:pt x="768" y="13"/>
                  <a:pt x="768" y="8"/>
                </a:cubicBezTo>
                <a:cubicBezTo>
                  <a:pt x="768" y="4"/>
                  <a:pt x="772" y="0"/>
                  <a:pt x="776" y="0"/>
                </a:cubicBezTo>
                <a:close/>
                <a:moveTo>
                  <a:pt x="968" y="0"/>
                </a:moveTo>
                <a:lnTo>
                  <a:pt x="1080" y="0"/>
                </a:lnTo>
                <a:cubicBezTo>
                  <a:pt x="1085" y="0"/>
                  <a:pt x="1088" y="4"/>
                  <a:pt x="1088" y="8"/>
                </a:cubicBezTo>
                <a:cubicBezTo>
                  <a:pt x="1088" y="13"/>
                  <a:pt x="1085" y="16"/>
                  <a:pt x="1080" y="16"/>
                </a:cubicBezTo>
                <a:lnTo>
                  <a:pt x="968" y="16"/>
                </a:lnTo>
                <a:cubicBezTo>
                  <a:pt x="964" y="16"/>
                  <a:pt x="960" y="13"/>
                  <a:pt x="960" y="8"/>
                </a:cubicBezTo>
                <a:cubicBezTo>
                  <a:pt x="960" y="4"/>
                  <a:pt x="964" y="0"/>
                  <a:pt x="968" y="0"/>
                </a:cubicBezTo>
                <a:close/>
                <a:moveTo>
                  <a:pt x="1160" y="0"/>
                </a:moveTo>
                <a:lnTo>
                  <a:pt x="1272" y="0"/>
                </a:lnTo>
                <a:cubicBezTo>
                  <a:pt x="1277" y="0"/>
                  <a:pt x="1280" y="4"/>
                  <a:pt x="1280" y="8"/>
                </a:cubicBezTo>
                <a:cubicBezTo>
                  <a:pt x="1280" y="13"/>
                  <a:pt x="1277" y="16"/>
                  <a:pt x="1272" y="16"/>
                </a:cubicBezTo>
                <a:lnTo>
                  <a:pt x="1160" y="16"/>
                </a:lnTo>
                <a:cubicBezTo>
                  <a:pt x="1156" y="16"/>
                  <a:pt x="1152" y="13"/>
                  <a:pt x="1152" y="8"/>
                </a:cubicBezTo>
                <a:cubicBezTo>
                  <a:pt x="1152" y="4"/>
                  <a:pt x="1156" y="0"/>
                  <a:pt x="1160" y="0"/>
                </a:cubicBezTo>
                <a:close/>
                <a:moveTo>
                  <a:pt x="1352" y="0"/>
                </a:moveTo>
                <a:lnTo>
                  <a:pt x="1464" y="0"/>
                </a:lnTo>
                <a:cubicBezTo>
                  <a:pt x="1469" y="0"/>
                  <a:pt x="1472" y="4"/>
                  <a:pt x="1472" y="8"/>
                </a:cubicBezTo>
                <a:cubicBezTo>
                  <a:pt x="1472" y="13"/>
                  <a:pt x="1469" y="16"/>
                  <a:pt x="1464" y="16"/>
                </a:cubicBezTo>
                <a:lnTo>
                  <a:pt x="1352" y="16"/>
                </a:lnTo>
                <a:cubicBezTo>
                  <a:pt x="1348" y="16"/>
                  <a:pt x="1344" y="13"/>
                  <a:pt x="1344" y="8"/>
                </a:cubicBezTo>
                <a:cubicBezTo>
                  <a:pt x="1344" y="4"/>
                  <a:pt x="1348" y="0"/>
                  <a:pt x="1352" y="0"/>
                </a:cubicBezTo>
                <a:close/>
                <a:moveTo>
                  <a:pt x="1544" y="0"/>
                </a:moveTo>
                <a:lnTo>
                  <a:pt x="1656" y="0"/>
                </a:lnTo>
                <a:cubicBezTo>
                  <a:pt x="1661" y="0"/>
                  <a:pt x="1664" y="4"/>
                  <a:pt x="1664" y="8"/>
                </a:cubicBezTo>
                <a:cubicBezTo>
                  <a:pt x="1664" y="13"/>
                  <a:pt x="1661" y="16"/>
                  <a:pt x="1656" y="16"/>
                </a:cubicBezTo>
                <a:lnTo>
                  <a:pt x="1544" y="16"/>
                </a:lnTo>
                <a:cubicBezTo>
                  <a:pt x="1540" y="16"/>
                  <a:pt x="1536" y="13"/>
                  <a:pt x="1536" y="8"/>
                </a:cubicBezTo>
                <a:cubicBezTo>
                  <a:pt x="1536" y="4"/>
                  <a:pt x="1540" y="0"/>
                  <a:pt x="1544" y="0"/>
                </a:cubicBezTo>
                <a:close/>
                <a:moveTo>
                  <a:pt x="1736" y="0"/>
                </a:moveTo>
                <a:lnTo>
                  <a:pt x="1848" y="0"/>
                </a:lnTo>
                <a:cubicBezTo>
                  <a:pt x="1853" y="0"/>
                  <a:pt x="1856" y="4"/>
                  <a:pt x="1856" y="8"/>
                </a:cubicBezTo>
                <a:cubicBezTo>
                  <a:pt x="1856" y="13"/>
                  <a:pt x="1853" y="16"/>
                  <a:pt x="1848" y="16"/>
                </a:cubicBezTo>
                <a:lnTo>
                  <a:pt x="1736" y="16"/>
                </a:lnTo>
                <a:cubicBezTo>
                  <a:pt x="1732" y="16"/>
                  <a:pt x="1728" y="13"/>
                  <a:pt x="1728" y="8"/>
                </a:cubicBezTo>
                <a:cubicBezTo>
                  <a:pt x="1728" y="4"/>
                  <a:pt x="1732" y="0"/>
                  <a:pt x="1736" y="0"/>
                </a:cubicBezTo>
                <a:close/>
                <a:moveTo>
                  <a:pt x="1928" y="0"/>
                </a:moveTo>
                <a:lnTo>
                  <a:pt x="2040" y="0"/>
                </a:lnTo>
                <a:cubicBezTo>
                  <a:pt x="2045" y="0"/>
                  <a:pt x="2048" y="4"/>
                  <a:pt x="2048" y="8"/>
                </a:cubicBezTo>
                <a:cubicBezTo>
                  <a:pt x="2048" y="13"/>
                  <a:pt x="2045" y="16"/>
                  <a:pt x="2040" y="16"/>
                </a:cubicBezTo>
                <a:lnTo>
                  <a:pt x="1928" y="16"/>
                </a:lnTo>
                <a:cubicBezTo>
                  <a:pt x="1924" y="16"/>
                  <a:pt x="1920" y="13"/>
                  <a:pt x="1920" y="8"/>
                </a:cubicBezTo>
                <a:cubicBezTo>
                  <a:pt x="1920" y="4"/>
                  <a:pt x="1924" y="0"/>
                  <a:pt x="1928" y="0"/>
                </a:cubicBezTo>
                <a:close/>
                <a:moveTo>
                  <a:pt x="2120" y="0"/>
                </a:moveTo>
                <a:lnTo>
                  <a:pt x="2232" y="0"/>
                </a:lnTo>
                <a:cubicBezTo>
                  <a:pt x="2237" y="0"/>
                  <a:pt x="2240" y="4"/>
                  <a:pt x="2240" y="8"/>
                </a:cubicBezTo>
                <a:cubicBezTo>
                  <a:pt x="2240" y="13"/>
                  <a:pt x="2237" y="16"/>
                  <a:pt x="2232" y="16"/>
                </a:cubicBezTo>
                <a:lnTo>
                  <a:pt x="2120" y="16"/>
                </a:lnTo>
                <a:cubicBezTo>
                  <a:pt x="2116" y="16"/>
                  <a:pt x="2112" y="13"/>
                  <a:pt x="2112" y="8"/>
                </a:cubicBezTo>
                <a:cubicBezTo>
                  <a:pt x="2112" y="4"/>
                  <a:pt x="2116" y="0"/>
                  <a:pt x="2120" y="0"/>
                </a:cubicBezTo>
                <a:close/>
                <a:moveTo>
                  <a:pt x="2312" y="0"/>
                </a:moveTo>
                <a:lnTo>
                  <a:pt x="2424" y="0"/>
                </a:lnTo>
                <a:cubicBezTo>
                  <a:pt x="2429" y="0"/>
                  <a:pt x="2432" y="4"/>
                  <a:pt x="2432" y="8"/>
                </a:cubicBezTo>
                <a:cubicBezTo>
                  <a:pt x="2432" y="13"/>
                  <a:pt x="2429" y="16"/>
                  <a:pt x="2424" y="16"/>
                </a:cubicBezTo>
                <a:lnTo>
                  <a:pt x="2312" y="16"/>
                </a:lnTo>
                <a:cubicBezTo>
                  <a:pt x="2308" y="16"/>
                  <a:pt x="2304" y="13"/>
                  <a:pt x="2304" y="8"/>
                </a:cubicBezTo>
                <a:cubicBezTo>
                  <a:pt x="2304" y="4"/>
                  <a:pt x="2308" y="0"/>
                  <a:pt x="2312" y="0"/>
                </a:cubicBezTo>
                <a:close/>
                <a:moveTo>
                  <a:pt x="2504" y="0"/>
                </a:moveTo>
                <a:lnTo>
                  <a:pt x="2616" y="0"/>
                </a:lnTo>
                <a:cubicBezTo>
                  <a:pt x="2621" y="0"/>
                  <a:pt x="2624" y="4"/>
                  <a:pt x="2624" y="8"/>
                </a:cubicBezTo>
                <a:cubicBezTo>
                  <a:pt x="2624" y="13"/>
                  <a:pt x="2621" y="16"/>
                  <a:pt x="2616" y="16"/>
                </a:cubicBezTo>
                <a:lnTo>
                  <a:pt x="2504" y="16"/>
                </a:lnTo>
                <a:cubicBezTo>
                  <a:pt x="2500" y="16"/>
                  <a:pt x="2496" y="13"/>
                  <a:pt x="2496" y="8"/>
                </a:cubicBezTo>
                <a:cubicBezTo>
                  <a:pt x="2496" y="4"/>
                  <a:pt x="2500" y="0"/>
                  <a:pt x="2504" y="0"/>
                </a:cubicBezTo>
                <a:close/>
                <a:moveTo>
                  <a:pt x="2696" y="0"/>
                </a:moveTo>
                <a:lnTo>
                  <a:pt x="2808" y="0"/>
                </a:lnTo>
                <a:cubicBezTo>
                  <a:pt x="2813" y="0"/>
                  <a:pt x="2816" y="4"/>
                  <a:pt x="2816" y="8"/>
                </a:cubicBezTo>
                <a:cubicBezTo>
                  <a:pt x="2816" y="13"/>
                  <a:pt x="2813" y="16"/>
                  <a:pt x="2808" y="16"/>
                </a:cubicBezTo>
                <a:lnTo>
                  <a:pt x="2696" y="16"/>
                </a:lnTo>
                <a:cubicBezTo>
                  <a:pt x="2692" y="16"/>
                  <a:pt x="2688" y="13"/>
                  <a:pt x="2688" y="8"/>
                </a:cubicBezTo>
                <a:cubicBezTo>
                  <a:pt x="2688" y="4"/>
                  <a:pt x="2692" y="0"/>
                  <a:pt x="2696" y="0"/>
                </a:cubicBezTo>
                <a:close/>
                <a:moveTo>
                  <a:pt x="2888" y="0"/>
                </a:moveTo>
                <a:lnTo>
                  <a:pt x="3000" y="0"/>
                </a:lnTo>
                <a:cubicBezTo>
                  <a:pt x="3005" y="0"/>
                  <a:pt x="3008" y="4"/>
                  <a:pt x="3008" y="8"/>
                </a:cubicBezTo>
                <a:cubicBezTo>
                  <a:pt x="3008" y="13"/>
                  <a:pt x="3005" y="16"/>
                  <a:pt x="3000" y="16"/>
                </a:cubicBezTo>
                <a:lnTo>
                  <a:pt x="2888" y="16"/>
                </a:lnTo>
                <a:cubicBezTo>
                  <a:pt x="2884" y="16"/>
                  <a:pt x="2880" y="13"/>
                  <a:pt x="2880" y="8"/>
                </a:cubicBezTo>
                <a:cubicBezTo>
                  <a:pt x="2880" y="4"/>
                  <a:pt x="2884" y="0"/>
                  <a:pt x="2888" y="0"/>
                </a:cubicBezTo>
                <a:close/>
                <a:moveTo>
                  <a:pt x="3080" y="0"/>
                </a:moveTo>
                <a:lnTo>
                  <a:pt x="3192" y="0"/>
                </a:lnTo>
                <a:cubicBezTo>
                  <a:pt x="3197" y="0"/>
                  <a:pt x="3200" y="4"/>
                  <a:pt x="3200" y="8"/>
                </a:cubicBezTo>
                <a:cubicBezTo>
                  <a:pt x="3200" y="13"/>
                  <a:pt x="3197" y="16"/>
                  <a:pt x="3192" y="16"/>
                </a:cubicBezTo>
                <a:lnTo>
                  <a:pt x="3080" y="16"/>
                </a:lnTo>
                <a:cubicBezTo>
                  <a:pt x="3076" y="16"/>
                  <a:pt x="3072" y="13"/>
                  <a:pt x="3072" y="8"/>
                </a:cubicBezTo>
                <a:cubicBezTo>
                  <a:pt x="3072" y="4"/>
                  <a:pt x="3076" y="0"/>
                  <a:pt x="3080" y="0"/>
                </a:cubicBezTo>
                <a:close/>
                <a:moveTo>
                  <a:pt x="3272" y="0"/>
                </a:moveTo>
                <a:lnTo>
                  <a:pt x="3384" y="0"/>
                </a:lnTo>
                <a:cubicBezTo>
                  <a:pt x="3389" y="0"/>
                  <a:pt x="3392" y="4"/>
                  <a:pt x="3392" y="8"/>
                </a:cubicBezTo>
                <a:cubicBezTo>
                  <a:pt x="3392" y="13"/>
                  <a:pt x="3389" y="16"/>
                  <a:pt x="3384" y="16"/>
                </a:cubicBezTo>
                <a:lnTo>
                  <a:pt x="3272" y="16"/>
                </a:lnTo>
                <a:cubicBezTo>
                  <a:pt x="3268" y="16"/>
                  <a:pt x="3264" y="13"/>
                  <a:pt x="3264" y="8"/>
                </a:cubicBezTo>
                <a:cubicBezTo>
                  <a:pt x="3264" y="4"/>
                  <a:pt x="3268" y="0"/>
                  <a:pt x="3272" y="0"/>
                </a:cubicBezTo>
                <a:close/>
                <a:moveTo>
                  <a:pt x="3464" y="0"/>
                </a:moveTo>
                <a:lnTo>
                  <a:pt x="3576" y="0"/>
                </a:lnTo>
                <a:cubicBezTo>
                  <a:pt x="3581" y="0"/>
                  <a:pt x="3584" y="4"/>
                  <a:pt x="3584" y="8"/>
                </a:cubicBezTo>
                <a:cubicBezTo>
                  <a:pt x="3584" y="13"/>
                  <a:pt x="3581" y="16"/>
                  <a:pt x="3576" y="16"/>
                </a:cubicBezTo>
                <a:lnTo>
                  <a:pt x="3464" y="16"/>
                </a:lnTo>
                <a:cubicBezTo>
                  <a:pt x="3460" y="16"/>
                  <a:pt x="3456" y="13"/>
                  <a:pt x="3456" y="8"/>
                </a:cubicBezTo>
                <a:cubicBezTo>
                  <a:pt x="3456" y="4"/>
                  <a:pt x="3460" y="0"/>
                  <a:pt x="3464" y="0"/>
                </a:cubicBezTo>
                <a:close/>
                <a:moveTo>
                  <a:pt x="3656" y="0"/>
                </a:moveTo>
                <a:lnTo>
                  <a:pt x="3768" y="0"/>
                </a:lnTo>
                <a:cubicBezTo>
                  <a:pt x="3773" y="0"/>
                  <a:pt x="3776" y="4"/>
                  <a:pt x="3776" y="8"/>
                </a:cubicBezTo>
                <a:cubicBezTo>
                  <a:pt x="3776" y="13"/>
                  <a:pt x="3773" y="16"/>
                  <a:pt x="3768" y="16"/>
                </a:cubicBezTo>
                <a:lnTo>
                  <a:pt x="3656" y="16"/>
                </a:lnTo>
                <a:cubicBezTo>
                  <a:pt x="3652" y="16"/>
                  <a:pt x="3648" y="13"/>
                  <a:pt x="3648" y="8"/>
                </a:cubicBezTo>
                <a:cubicBezTo>
                  <a:pt x="3648" y="4"/>
                  <a:pt x="3652" y="0"/>
                  <a:pt x="3656" y="0"/>
                </a:cubicBezTo>
                <a:close/>
                <a:moveTo>
                  <a:pt x="3848" y="0"/>
                </a:moveTo>
                <a:lnTo>
                  <a:pt x="3960" y="0"/>
                </a:lnTo>
                <a:cubicBezTo>
                  <a:pt x="3965" y="0"/>
                  <a:pt x="3968" y="4"/>
                  <a:pt x="3968" y="8"/>
                </a:cubicBezTo>
                <a:cubicBezTo>
                  <a:pt x="3968" y="13"/>
                  <a:pt x="3965" y="16"/>
                  <a:pt x="3960" y="16"/>
                </a:cubicBezTo>
                <a:lnTo>
                  <a:pt x="3848" y="16"/>
                </a:lnTo>
                <a:cubicBezTo>
                  <a:pt x="3844" y="16"/>
                  <a:pt x="3840" y="13"/>
                  <a:pt x="3840" y="8"/>
                </a:cubicBezTo>
                <a:cubicBezTo>
                  <a:pt x="3840" y="4"/>
                  <a:pt x="3844" y="0"/>
                  <a:pt x="3848" y="0"/>
                </a:cubicBezTo>
                <a:close/>
                <a:moveTo>
                  <a:pt x="4040" y="0"/>
                </a:moveTo>
                <a:lnTo>
                  <a:pt x="4152" y="0"/>
                </a:lnTo>
                <a:cubicBezTo>
                  <a:pt x="4157" y="0"/>
                  <a:pt x="4160" y="4"/>
                  <a:pt x="4160" y="8"/>
                </a:cubicBezTo>
                <a:cubicBezTo>
                  <a:pt x="4160" y="13"/>
                  <a:pt x="4157" y="16"/>
                  <a:pt x="4152" y="16"/>
                </a:cubicBezTo>
                <a:lnTo>
                  <a:pt x="4040" y="16"/>
                </a:lnTo>
                <a:cubicBezTo>
                  <a:pt x="4036" y="16"/>
                  <a:pt x="4032" y="13"/>
                  <a:pt x="4032" y="8"/>
                </a:cubicBezTo>
                <a:cubicBezTo>
                  <a:pt x="4032" y="4"/>
                  <a:pt x="4036" y="0"/>
                  <a:pt x="4040" y="0"/>
                </a:cubicBezTo>
                <a:close/>
                <a:moveTo>
                  <a:pt x="4232" y="0"/>
                </a:moveTo>
                <a:lnTo>
                  <a:pt x="4344" y="0"/>
                </a:lnTo>
                <a:cubicBezTo>
                  <a:pt x="4349" y="0"/>
                  <a:pt x="4352" y="4"/>
                  <a:pt x="4352" y="8"/>
                </a:cubicBezTo>
                <a:cubicBezTo>
                  <a:pt x="4352" y="13"/>
                  <a:pt x="4349" y="16"/>
                  <a:pt x="4344" y="16"/>
                </a:cubicBezTo>
                <a:lnTo>
                  <a:pt x="4232" y="16"/>
                </a:lnTo>
                <a:cubicBezTo>
                  <a:pt x="4228" y="16"/>
                  <a:pt x="4224" y="13"/>
                  <a:pt x="4224" y="8"/>
                </a:cubicBezTo>
                <a:cubicBezTo>
                  <a:pt x="4224" y="4"/>
                  <a:pt x="4228" y="0"/>
                  <a:pt x="4232" y="0"/>
                </a:cubicBezTo>
                <a:close/>
                <a:moveTo>
                  <a:pt x="4424" y="0"/>
                </a:moveTo>
                <a:lnTo>
                  <a:pt x="4536" y="0"/>
                </a:lnTo>
                <a:cubicBezTo>
                  <a:pt x="4541" y="0"/>
                  <a:pt x="4544" y="4"/>
                  <a:pt x="4544" y="8"/>
                </a:cubicBezTo>
                <a:cubicBezTo>
                  <a:pt x="4544" y="13"/>
                  <a:pt x="4541" y="16"/>
                  <a:pt x="4536" y="16"/>
                </a:cubicBezTo>
                <a:lnTo>
                  <a:pt x="4424" y="16"/>
                </a:lnTo>
                <a:cubicBezTo>
                  <a:pt x="4420" y="16"/>
                  <a:pt x="4416" y="13"/>
                  <a:pt x="4416" y="8"/>
                </a:cubicBezTo>
                <a:cubicBezTo>
                  <a:pt x="4416" y="4"/>
                  <a:pt x="4420" y="0"/>
                  <a:pt x="4424" y="0"/>
                </a:cubicBezTo>
                <a:close/>
                <a:moveTo>
                  <a:pt x="4616" y="0"/>
                </a:moveTo>
                <a:lnTo>
                  <a:pt x="4728" y="0"/>
                </a:lnTo>
                <a:cubicBezTo>
                  <a:pt x="4733" y="0"/>
                  <a:pt x="4736" y="4"/>
                  <a:pt x="4736" y="8"/>
                </a:cubicBezTo>
                <a:cubicBezTo>
                  <a:pt x="4736" y="13"/>
                  <a:pt x="4733" y="16"/>
                  <a:pt x="4728" y="16"/>
                </a:cubicBezTo>
                <a:lnTo>
                  <a:pt x="4616" y="16"/>
                </a:lnTo>
                <a:cubicBezTo>
                  <a:pt x="4612" y="16"/>
                  <a:pt x="4608" y="13"/>
                  <a:pt x="4608" y="8"/>
                </a:cubicBezTo>
                <a:cubicBezTo>
                  <a:pt x="4608" y="4"/>
                  <a:pt x="4612" y="0"/>
                  <a:pt x="4616" y="0"/>
                </a:cubicBezTo>
                <a:close/>
                <a:moveTo>
                  <a:pt x="4808" y="0"/>
                </a:moveTo>
                <a:lnTo>
                  <a:pt x="4920" y="0"/>
                </a:lnTo>
                <a:cubicBezTo>
                  <a:pt x="4925" y="0"/>
                  <a:pt x="4928" y="4"/>
                  <a:pt x="4928" y="8"/>
                </a:cubicBezTo>
                <a:cubicBezTo>
                  <a:pt x="4928" y="13"/>
                  <a:pt x="4925" y="16"/>
                  <a:pt x="4920" y="16"/>
                </a:cubicBezTo>
                <a:lnTo>
                  <a:pt x="4808" y="16"/>
                </a:lnTo>
                <a:cubicBezTo>
                  <a:pt x="4804" y="16"/>
                  <a:pt x="4800" y="13"/>
                  <a:pt x="4800" y="8"/>
                </a:cubicBezTo>
                <a:cubicBezTo>
                  <a:pt x="4800" y="4"/>
                  <a:pt x="4804" y="0"/>
                  <a:pt x="4808" y="0"/>
                </a:cubicBezTo>
                <a:close/>
                <a:moveTo>
                  <a:pt x="5000" y="0"/>
                </a:moveTo>
                <a:lnTo>
                  <a:pt x="5112" y="0"/>
                </a:lnTo>
                <a:cubicBezTo>
                  <a:pt x="5117" y="0"/>
                  <a:pt x="5120" y="4"/>
                  <a:pt x="5120" y="8"/>
                </a:cubicBezTo>
                <a:cubicBezTo>
                  <a:pt x="5120" y="13"/>
                  <a:pt x="5117" y="16"/>
                  <a:pt x="5112" y="16"/>
                </a:cubicBezTo>
                <a:lnTo>
                  <a:pt x="5000" y="16"/>
                </a:lnTo>
                <a:cubicBezTo>
                  <a:pt x="4996" y="16"/>
                  <a:pt x="4992" y="13"/>
                  <a:pt x="4992" y="8"/>
                </a:cubicBezTo>
                <a:cubicBezTo>
                  <a:pt x="4992" y="4"/>
                  <a:pt x="4996" y="0"/>
                  <a:pt x="5000" y="0"/>
                </a:cubicBezTo>
                <a:close/>
                <a:moveTo>
                  <a:pt x="5192" y="0"/>
                </a:moveTo>
                <a:lnTo>
                  <a:pt x="5304" y="0"/>
                </a:lnTo>
                <a:cubicBezTo>
                  <a:pt x="5309" y="0"/>
                  <a:pt x="5312" y="4"/>
                  <a:pt x="5312" y="8"/>
                </a:cubicBezTo>
                <a:cubicBezTo>
                  <a:pt x="5312" y="13"/>
                  <a:pt x="5309" y="16"/>
                  <a:pt x="5304" y="16"/>
                </a:cubicBezTo>
                <a:lnTo>
                  <a:pt x="5192" y="16"/>
                </a:lnTo>
                <a:cubicBezTo>
                  <a:pt x="5188" y="16"/>
                  <a:pt x="5184" y="13"/>
                  <a:pt x="5184" y="8"/>
                </a:cubicBezTo>
                <a:cubicBezTo>
                  <a:pt x="5184" y="4"/>
                  <a:pt x="5188" y="0"/>
                  <a:pt x="5192" y="0"/>
                </a:cubicBezTo>
                <a:close/>
                <a:moveTo>
                  <a:pt x="5384" y="0"/>
                </a:moveTo>
                <a:lnTo>
                  <a:pt x="5496" y="0"/>
                </a:lnTo>
                <a:cubicBezTo>
                  <a:pt x="5501" y="0"/>
                  <a:pt x="5504" y="4"/>
                  <a:pt x="5504" y="8"/>
                </a:cubicBezTo>
                <a:cubicBezTo>
                  <a:pt x="5504" y="13"/>
                  <a:pt x="5501" y="16"/>
                  <a:pt x="5496" y="16"/>
                </a:cubicBezTo>
                <a:lnTo>
                  <a:pt x="5384" y="16"/>
                </a:lnTo>
                <a:cubicBezTo>
                  <a:pt x="5380" y="16"/>
                  <a:pt x="5376" y="13"/>
                  <a:pt x="5376" y="8"/>
                </a:cubicBezTo>
                <a:cubicBezTo>
                  <a:pt x="5376" y="4"/>
                  <a:pt x="5380" y="0"/>
                  <a:pt x="5384" y="0"/>
                </a:cubicBezTo>
                <a:close/>
                <a:moveTo>
                  <a:pt x="5576" y="0"/>
                </a:moveTo>
                <a:lnTo>
                  <a:pt x="5688" y="0"/>
                </a:lnTo>
                <a:cubicBezTo>
                  <a:pt x="5693" y="0"/>
                  <a:pt x="5696" y="4"/>
                  <a:pt x="5696" y="8"/>
                </a:cubicBezTo>
                <a:cubicBezTo>
                  <a:pt x="5696" y="13"/>
                  <a:pt x="5693" y="16"/>
                  <a:pt x="5688" y="16"/>
                </a:cubicBezTo>
                <a:lnTo>
                  <a:pt x="5576" y="16"/>
                </a:lnTo>
                <a:cubicBezTo>
                  <a:pt x="5572" y="16"/>
                  <a:pt x="5568" y="13"/>
                  <a:pt x="5568" y="8"/>
                </a:cubicBezTo>
                <a:cubicBezTo>
                  <a:pt x="5568" y="4"/>
                  <a:pt x="5572" y="0"/>
                  <a:pt x="5576" y="0"/>
                </a:cubicBezTo>
                <a:close/>
                <a:moveTo>
                  <a:pt x="5768" y="0"/>
                </a:moveTo>
                <a:lnTo>
                  <a:pt x="5880" y="0"/>
                </a:lnTo>
                <a:cubicBezTo>
                  <a:pt x="5885" y="0"/>
                  <a:pt x="5888" y="4"/>
                  <a:pt x="5888" y="8"/>
                </a:cubicBezTo>
                <a:cubicBezTo>
                  <a:pt x="5888" y="13"/>
                  <a:pt x="5885" y="16"/>
                  <a:pt x="5880" y="16"/>
                </a:cubicBezTo>
                <a:lnTo>
                  <a:pt x="5768" y="16"/>
                </a:lnTo>
                <a:cubicBezTo>
                  <a:pt x="5764" y="16"/>
                  <a:pt x="5760" y="13"/>
                  <a:pt x="5760" y="8"/>
                </a:cubicBezTo>
                <a:cubicBezTo>
                  <a:pt x="5760" y="4"/>
                  <a:pt x="5764" y="0"/>
                  <a:pt x="5768" y="0"/>
                </a:cubicBezTo>
                <a:close/>
                <a:moveTo>
                  <a:pt x="5960" y="0"/>
                </a:moveTo>
                <a:lnTo>
                  <a:pt x="6072" y="0"/>
                </a:lnTo>
                <a:cubicBezTo>
                  <a:pt x="6077" y="0"/>
                  <a:pt x="6080" y="4"/>
                  <a:pt x="6080" y="8"/>
                </a:cubicBezTo>
                <a:cubicBezTo>
                  <a:pt x="6080" y="13"/>
                  <a:pt x="6077" y="16"/>
                  <a:pt x="6072" y="16"/>
                </a:cubicBezTo>
                <a:lnTo>
                  <a:pt x="5960" y="16"/>
                </a:lnTo>
                <a:cubicBezTo>
                  <a:pt x="5956" y="16"/>
                  <a:pt x="5952" y="13"/>
                  <a:pt x="5952" y="8"/>
                </a:cubicBezTo>
                <a:cubicBezTo>
                  <a:pt x="5952" y="4"/>
                  <a:pt x="5956" y="0"/>
                  <a:pt x="5960" y="0"/>
                </a:cubicBezTo>
                <a:close/>
                <a:moveTo>
                  <a:pt x="6152" y="0"/>
                </a:moveTo>
                <a:lnTo>
                  <a:pt x="6264" y="0"/>
                </a:lnTo>
                <a:cubicBezTo>
                  <a:pt x="6269" y="0"/>
                  <a:pt x="6272" y="4"/>
                  <a:pt x="6272" y="8"/>
                </a:cubicBezTo>
                <a:cubicBezTo>
                  <a:pt x="6272" y="13"/>
                  <a:pt x="6269" y="16"/>
                  <a:pt x="6264" y="16"/>
                </a:cubicBezTo>
                <a:lnTo>
                  <a:pt x="6152" y="16"/>
                </a:lnTo>
                <a:cubicBezTo>
                  <a:pt x="6148" y="16"/>
                  <a:pt x="6144" y="13"/>
                  <a:pt x="6144" y="8"/>
                </a:cubicBezTo>
                <a:cubicBezTo>
                  <a:pt x="6144" y="4"/>
                  <a:pt x="6148" y="0"/>
                  <a:pt x="6152" y="0"/>
                </a:cubicBezTo>
                <a:close/>
              </a:path>
            </a:pathLst>
          </a:custGeom>
          <a:solidFill>
            <a:srgbClr val="000000"/>
          </a:solidFill>
          <a:ln w="9525"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Freeform 109">
            <a:extLst>
              <a:ext uri="{FF2B5EF4-FFF2-40B4-BE49-F238E27FC236}">
                <a16:creationId xmlns:a16="http://schemas.microsoft.com/office/drawing/2014/main" id="{804A51F6-C410-49B0-9703-A23751AFC043}"/>
              </a:ext>
            </a:extLst>
          </p:cNvPr>
          <p:cNvSpPr>
            <a:spLocks/>
          </p:cNvSpPr>
          <p:nvPr/>
        </p:nvSpPr>
        <p:spPr bwMode="auto">
          <a:xfrm>
            <a:off x="8567738" y="4995863"/>
            <a:ext cx="1101725" cy="742950"/>
          </a:xfrm>
          <a:custGeom>
            <a:avLst/>
            <a:gdLst>
              <a:gd name="T0" fmla="*/ 0 w 694"/>
              <a:gd name="T1" fmla="*/ 0 h 468"/>
              <a:gd name="T2" fmla="*/ 347 w 694"/>
              <a:gd name="T3" fmla="*/ 0 h 468"/>
              <a:gd name="T4" fmla="*/ 347 w 694"/>
              <a:gd name="T5" fmla="*/ 468 h 468"/>
              <a:gd name="T6" fmla="*/ 694 w 694"/>
              <a:gd name="T7" fmla="*/ 468 h 468"/>
            </a:gdLst>
            <a:ahLst/>
            <a:cxnLst>
              <a:cxn ang="0">
                <a:pos x="T0" y="T1"/>
              </a:cxn>
              <a:cxn ang="0">
                <a:pos x="T2" y="T3"/>
              </a:cxn>
              <a:cxn ang="0">
                <a:pos x="T4" y="T5"/>
              </a:cxn>
              <a:cxn ang="0">
                <a:pos x="T6" y="T7"/>
              </a:cxn>
            </a:cxnLst>
            <a:rect l="0" t="0" r="r" b="b"/>
            <a:pathLst>
              <a:path w="694" h="468">
                <a:moveTo>
                  <a:pt x="0" y="0"/>
                </a:moveTo>
                <a:lnTo>
                  <a:pt x="347" y="0"/>
                </a:lnTo>
                <a:lnTo>
                  <a:pt x="347" y="468"/>
                </a:lnTo>
                <a:lnTo>
                  <a:pt x="694" y="46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Rectangle 110">
            <a:extLst>
              <a:ext uri="{FF2B5EF4-FFF2-40B4-BE49-F238E27FC236}">
                <a16:creationId xmlns:a16="http://schemas.microsoft.com/office/drawing/2014/main" id="{8B8A600E-E874-4FD0-9FB3-5FF78CCCF7A4}"/>
              </a:ext>
            </a:extLst>
          </p:cNvPr>
          <p:cNvSpPr>
            <a:spLocks noChangeArrowheads="1"/>
          </p:cNvSpPr>
          <p:nvPr/>
        </p:nvSpPr>
        <p:spPr bwMode="auto">
          <a:xfrm>
            <a:off x="2951163" y="6375400"/>
            <a:ext cx="1100138" cy="211138"/>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Rectangle 111">
            <a:extLst>
              <a:ext uri="{FF2B5EF4-FFF2-40B4-BE49-F238E27FC236}">
                <a16:creationId xmlns:a16="http://schemas.microsoft.com/office/drawing/2014/main" id="{C70A3019-714D-437A-9186-8510DCD2B9C0}"/>
              </a:ext>
            </a:extLst>
          </p:cNvPr>
          <p:cNvSpPr>
            <a:spLocks noChangeArrowheads="1"/>
          </p:cNvSpPr>
          <p:nvPr/>
        </p:nvSpPr>
        <p:spPr bwMode="auto">
          <a:xfrm>
            <a:off x="2959100" y="6396038"/>
            <a:ext cx="5794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October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35" name="Rectangle 112">
            <a:extLst>
              <a:ext uri="{FF2B5EF4-FFF2-40B4-BE49-F238E27FC236}">
                <a16:creationId xmlns:a16="http://schemas.microsoft.com/office/drawing/2014/main" id="{00179392-F514-49EF-941D-952C3AFE5809}"/>
              </a:ext>
            </a:extLst>
          </p:cNvPr>
          <p:cNvSpPr>
            <a:spLocks noChangeArrowheads="1"/>
          </p:cNvSpPr>
          <p:nvPr/>
        </p:nvSpPr>
        <p:spPr bwMode="auto">
          <a:xfrm>
            <a:off x="3721100" y="6396038"/>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2023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36" name="Freeform 113">
            <a:extLst>
              <a:ext uri="{FF2B5EF4-FFF2-40B4-BE49-F238E27FC236}">
                <a16:creationId xmlns:a16="http://schemas.microsoft.com/office/drawing/2014/main" id="{75C14E19-E5C1-4D1D-AE4B-D6566A1852BF}"/>
              </a:ext>
            </a:extLst>
          </p:cNvPr>
          <p:cNvSpPr>
            <a:spLocks/>
          </p:cNvSpPr>
          <p:nvPr/>
        </p:nvSpPr>
        <p:spPr bwMode="auto">
          <a:xfrm>
            <a:off x="9890125" y="4784725"/>
            <a:ext cx="1320800"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solidFill>
            <a:srgbClr val="E8EEF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Freeform 114">
            <a:extLst>
              <a:ext uri="{FF2B5EF4-FFF2-40B4-BE49-F238E27FC236}">
                <a16:creationId xmlns:a16="http://schemas.microsoft.com/office/drawing/2014/main" id="{FE1CE3B5-5C8F-4AC4-8E9F-C6FE4919F77A}"/>
              </a:ext>
            </a:extLst>
          </p:cNvPr>
          <p:cNvSpPr>
            <a:spLocks/>
          </p:cNvSpPr>
          <p:nvPr/>
        </p:nvSpPr>
        <p:spPr bwMode="auto">
          <a:xfrm>
            <a:off x="9890125" y="4784725"/>
            <a:ext cx="1320800"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Rectangle 115">
            <a:extLst>
              <a:ext uri="{FF2B5EF4-FFF2-40B4-BE49-F238E27FC236}">
                <a16:creationId xmlns:a16="http://schemas.microsoft.com/office/drawing/2014/main" id="{B4388C30-DE1F-4045-B3E8-B29316AB858E}"/>
              </a:ext>
            </a:extLst>
          </p:cNvPr>
          <p:cNvSpPr>
            <a:spLocks noChangeArrowheads="1"/>
          </p:cNvSpPr>
          <p:nvPr/>
        </p:nvSpPr>
        <p:spPr bwMode="auto">
          <a:xfrm>
            <a:off x="10201275" y="4859338"/>
            <a:ext cx="7350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EXECUTIVE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0" name="Rectangle 116">
            <a:extLst>
              <a:ext uri="{FF2B5EF4-FFF2-40B4-BE49-F238E27FC236}">
                <a16:creationId xmlns:a16="http://schemas.microsoft.com/office/drawing/2014/main" id="{1B7D7AB1-249A-4674-A16B-D3A6158814DF}"/>
              </a:ext>
            </a:extLst>
          </p:cNvPr>
          <p:cNvSpPr>
            <a:spLocks noChangeArrowheads="1"/>
          </p:cNvSpPr>
          <p:nvPr/>
        </p:nvSpPr>
        <p:spPr bwMode="auto">
          <a:xfrm>
            <a:off x="10183813" y="5000625"/>
            <a:ext cx="7715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COMMITTEE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1" name="Line 117">
            <a:extLst>
              <a:ext uri="{FF2B5EF4-FFF2-40B4-BE49-F238E27FC236}">
                <a16:creationId xmlns:a16="http://schemas.microsoft.com/office/drawing/2014/main" id="{640DA46E-2C0A-4031-B0C8-022E36AEF309}"/>
              </a:ext>
            </a:extLst>
          </p:cNvPr>
          <p:cNvSpPr>
            <a:spLocks noChangeShapeType="1"/>
          </p:cNvSpPr>
          <p:nvPr/>
        </p:nvSpPr>
        <p:spPr bwMode="auto">
          <a:xfrm>
            <a:off x="10550525" y="5208588"/>
            <a:ext cx="0" cy="106363"/>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Freeform 118">
            <a:extLst>
              <a:ext uri="{FF2B5EF4-FFF2-40B4-BE49-F238E27FC236}">
                <a16:creationId xmlns:a16="http://schemas.microsoft.com/office/drawing/2014/main" id="{2A054628-6BB2-4DC1-90DF-9EADBA41237D}"/>
              </a:ext>
            </a:extLst>
          </p:cNvPr>
          <p:cNvSpPr>
            <a:spLocks/>
          </p:cNvSpPr>
          <p:nvPr/>
        </p:nvSpPr>
        <p:spPr bwMode="auto">
          <a:xfrm>
            <a:off x="7245350" y="5314950"/>
            <a:ext cx="1322388"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solidFill>
            <a:srgbClr val="E8EEF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Freeform 119">
            <a:extLst>
              <a:ext uri="{FF2B5EF4-FFF2-40B4-BE49-F238E27FC236}">
                <a16:creationId xmlns:a16="http://schemas.microsoft.com/office/drawing/2014/main" id="{337D134D-84D8-42F5-ADA5-AE6083E4B6F3}"/>
              </a:ext>
            </a:extLst>
          </p:cNvPr>
          <p:cNvSpPr>
            <a:spLocks/>
          </p:cNvSpPr>
          <p:nvPr/>
        </p:nvSpPr>
        <p:spPr bwMode="auto">
          <a:xfrm>
            <a:off x="7245350" y="5314950"/>
            <a:ext cx="1322388"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Rectangle 120">
            <a:extLst>
              <a:ext uri="{FF2B5EF4-FFF2-40B4-BE49-F238E27FC236}">
                <a16:creationId xmlns:a16="http://schemas.microsoft.com/office/drawing/2014/main" id="{4725874D-9B26-4DB9-80BB-DE8810225BC8}"/>
              </a:ext>
            </a:extLst>
          </p:cNvPr>
          <p:cNvSpPr>
            <a:spLocks noChangeArrowheads="1"/>
          </p:cNvSpPr>
          <p:nvPr/>
        </p:nvSpPr>
        <p:spPr bwMode="auto">
          <a:xfrm>
            <a:off x="7475538" y="5389563"/>
            <a:ext cx="9001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NOMINATIONS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5" name="Rectangle 121">
            <a:extLst>
              <a:ext uri="{FF2B5EF4-FFF2-40B4-BE49-F238E27FC236}">
                <a16:creationId xmlns:a16="http://schemas.microsoft.com/office/drawing/2014/main" id="{4AE026FA-8DF7-46C5-A4F9-FB79674CBC65}"/>
              </a:ext>
            </a:extLst>
          </p:cNvPr>
          <p:cNvSpPr>
            <a:spLocks noChangeArrowheads="1"/>
          </p:cNvSpPr>
          <p:nvPr/>
        </p:nvSpPr>
        <p:spPr bwMode="auto">
          <a:xfrm>
            <a:off x="7539038" y="5530850"/>
            <a:ext cx="7715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COMMITTEE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6" name="Freeform 122">
            <a:extLst>
              <a:ext uri="{FF2B5EF4-FFF2-40B4-BE49-F238E27FC236}">
                <a16:creationId xmlns:a16="http://schemas.microsoft.com/office/drawing/2014/main" id="{4EE8C89D-8526-4E75-8D71-BBAFDD8EBAD3}"/>
              </a:ext>
            </a:extLst>
          </p:cNvPr>
          <p:cNvSpPr>
            <a:spLocks/>
          </p:cNvSpPr>
          <p:nvPr/>
        </p:nvSpPr>
        <p:spPr bwMode="auto">
          <a:xfrm>
            <a:off x="7245350" y="5845175"/>
            <a:ext cx="1322388"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solidFill>
            <a:srgbClr val="E8EEF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Freeform 123">
            <a:extLst>
              <a:ext uri="{FF2B5EF4-FFF2-40B4-BE49-F238E27FC236}">
                <a16:creationId xmlns:a16="http://schemas.microsoft.com/office/drawing/2014/main" id="{01E0B4C6-D7C9-4BD1-9DD3-2ED4242E8B05}"/>
              </a:ext>
            </a:extLst>
          </p:cNvPr>
          <p:cNvSpPr>
            <a:spLocks/>
          </p:cNvSpPr>
          <p:nvPr/>
        </p:nvSpPr>
        <p:spPr bwMode="auto">
          <a:xfrm>
            <a:off x="7245350" y="5845175"/>
            <a:ext cx="1322388"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Rectangle 124">
            <a:extLst>
              <a:ext uri="{FF2B5EF4-FFF2-40B4-BE49-F238E27FC236}">
                <a16:creationId xmlns:a16="http://schemas.microsoft.com/office/drawing/2014/main" id="{DC802EEF-3FB6-4EFB-8704-7E66D46ABD42}"/>
              </a:ext>
            </a:extLst>
          </p:cNvPr>
          <p:cNvSpPr>
            <a:spLocks noChangeArrowheads="1"/>
          </p:cNvSpPr>
          <p:nvPr/>
        </p:nvSpPr>
        <p:spPr bwMode="auto">
          <a:xfrm>
            <a:off x="7723188" y="5919788"/>
            <a:ext cx="4222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AUDIT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9" name="Rectangle 125">
            <a:extLst>
              <a:ext uri="{FF2B5EF4-FFF2-40B4-BE49-F238E27FC236}">
                <a16:creationId xmlns:a16="http://schemas.microsoft.com/office/drawing/2014/main" id="{1E1E976F-5C09-484E-8ECC-E64743F61C1C}"/>
              </a:ext>
            </a:extLst>
          </p:cNvPr>
          <p:cNvSpPr>
            <a:spLocks noChangeArrowheads="1"/>
          </p:cNvSpPr>
          <p:nvPr/>
        </p:nvSpPr>
        <p:spPr bwMode="auto">
          <a:xfrm>
            <a:off x="7539038" y="6061075"/>
            <a:ext cx="7715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COMMITTEE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0" name="Freeform 126">
            <a:extLst>
              <a:ext uri="{FF2B5EF4-FFF2-40B4-BE49-F238E27FC236}">
                <a16:creationId xmlns:a16="http://schemas.microsoft.com/office/drawing/2014/main" id="{BEE6D784-B4EF-409D-860B-358118EDEFBC}"/>
              </a:ext>
            </a:extLst>
          </p:cNvPr>
          <p:cNvSpPr>
            <a:spLocks/>
          </p:cNvSpPr>
          <p:nvPr/>
        </p:nvSpPr>
        <p:spPr bwMode="auto">
          <a:xfrm>
            <a:off x="8567738" y="5526088"/>
            <a:ext cx="1101725" cy="212725"/>
          </a:xfrm>
          <a:custGeom>
            <a:avLst/>
            <a:gdLst>
              <a:gd name="T0" fmla="*/ 0 w 694"/>
              <a:gd name="T1" fmla="*/ 0 h 134"/>
              <a:gd name="T2" fmla="*/ 347 w 694"/>
              <a:gd name="T3" fmla="*/ 0 h 134"/>
              <a:gd name="T4" fmla="*/ 347 w 694"/>
              <a:gd name="T5" fmla="*/ 134 h 134"/>
              <a:gd name="T6" fmla="*/ 694 w 694"/>
              <a:gd name="T7" fmla="*/ 134 h 134"/>
            </a:gdLst>
            <a:ahLst/>
            <a:cxnLst>
              <a:cxn ang="0">
                <a:pos x="T0" y="T1"/>
              </a:cxn>
              <a:cxn ang="0">
                <a:pos x="T2" y="T3"/>
              </a:cxn>
              <a:cxn ang="0">
                <a:pos x="T4" y="T5"/>
              </a:cxn>
              <a:cxn ang="0">
                <a:pos x="T6" y="T7"/>
              </a:cxn>
            </a:cxnLst>
            <a:rect l="0" t="0" r="r" b="b"/>
            <a:pathLst>
              <a:path w="694" h="134">
                <a:moveTo>
                  <a:pt x="0" y="0"/>
                </a:moveTo>
                <a:lnTo>
                  <a:pt x="347" y="0"/>
                </a:lnTo>
                <a:lnTo>
                  <a:pt x="347" y="134"/>
                </a:lnTo>
                <a:lnTo>
                  <a:pt x="694" y="134"/>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Freeform 127">
            <a:extLst>
              <a:ext uri="{FF2B5EF4-FFF2-40B4-BE49-F238E27FC236}">
                <a16:creationId xmlns:a16="http://schemas.microsoft.com/office/drawing/2014/main" id="{4B5193FF-E9E6-477F-BBEE-00D33FB858A0}"/>
              </a:ext>
            </a:extLst>
          </p:cNvPr>
          <p:cNvSpPr>
            <a:spLocks/>
          </p:cNvSpPr>
          <p:nvPr/>
        </p:nvSpPr>
        <p:spPr bwMode="auto">
          <a:xfrm>
            <a:off x="8567738" y="5738813"/>
            <a:ext cx="1101725" cy="423863"/>
          </a:xfrm>
          <a:custGeom>
            <a:avLst/>
            <a:gdLst>
              <a:gd name="T0" fmla="*/ 0 w 694"/>
              <a:gd name="T1" fmla="*/ 267 h 267"/>
              <a:gd name="T2" fmla="*/ 347 w 694"/>
              <a:gd name="T3" fmla="*/ 267 h 267"/>
              <a:gd name="T4" fmla="*/ 347 w 694"/>
              <a:gd name="T5" fmla="*/ 0 h 267"/>
              <a:gd name="T6" fmla="*/ 694 w 694"/>
              <a:gd name="T7" fmla="*/ 0 h 267"/>
            </a:gdLst>
            <a:ahLst/>
            <a:cxnLst>
              <a:cxn ang="0">
                <a:pos x="T0" y="T1"/>
              </a:cxn>
              <a:cxn ang="0">
                <a:pos x="T2" y="T3"/>
              </a:cxn>
              <a:cxn ang="0">
                <a:pos x="T4" y="T5"/>
              </a:cxn>
              <a:cxn ang="0">
                <a:pos x="T6" y="T7"/>
              </a:cxn>
            </a:cxnLst>
            <a:rect l="0" t="0" r="r" b="b"/>
            <a:pathLst>
              <a:path w="694" h="267">
                <a:moveTo>
                  <a:pt x="0" y="267"/>
                </a:moveTo>
                <a:lnTo>
                  <a:pt x="347" y="267"/>
                </a:lnTo>
                <a:lnTo>
                  <a:pt x="347" y="0"/>
                </a:lnTo>
                <a:lnTo>
                  <a:pt x="694" y="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Rectangle 128">
            <a:extLst>
              <a:ext uri="{FF2B5EF4-FFF2-40B4-BE49-F238E27FC236}">
                <a16:creationId xmlns:a16="http://schemas.microsoft.com/office/drawing/2014/main" id="{9D994D7C-4BDF-4981-9358-2241577EE44F}"/>
              </a:ext>
            </a:extLst>
          </p:cNvPr>
          <p:cNvSpPr>
            <a:spLocks noChangeArrowheads="1"/>
          </p:cNvSpPr>
          <p:nvPr/>
        </p:nvSpPr>
        <p:spPr bwMode="auto">
          <a:xfrm>
            <a:off x="2951163" y="5954713"/>
            <a:ext cx="1247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University roles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3" name="Rectangle 129">
            <a:extLst>
              <a:ext uri="{FF2B5EF4-FFF2-40B4-BE49-F238E27FC236}">
                <a16:creationId xmlns:a16="http://schemas.microsoft.com/office/drawing/2014/main" id="{5212C9F1-D5E8-454C-AB58-9B9E17968F0D}"/>
              </a:ext>
            </a:extLst>
          </p:cNvPr>
          <p:cNvSpPr>
            <a:spLocks noChangeArrowheads="1"/>
          </p:cNvSpPr>
          <p:nvPr/>
        </p:nvSpPr>
        <p:spPr bwMode="auto">
          <a:xfrm>
            <a:off x="2951163" y="6121400"/>
            <a:ext cx="1339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Foundation roles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4" name="Rectangle 130">
            <a:extLst>
              <a:ext uri="{FF2B5EF4-FFF2-40B4-BE49-F238E27FC236}">
                <a16:creationId xmlns:a16="http://schemas.microsoft.com/office/drawing/2014/main" id="{92DDE947-890D-42F0-AE3E-D0F7DFDB3074}"/>
              </a:ext>
            </a:extLst>
          </p:cNvPr>
          <p:cNvSpPr>
            <a:spLocks noChangeArrowheads="1"/>
          </p:cNvSpPr>
          <p:nvPr/>
        </p:nvSpPr>
        <p:spPr bwMode="auto">
          <a:xfrm>
            <a:off x="10660063" y="2876550"/>
            <a:ext cx="1322388" cy="63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Freeform 131">
            <a:extLst>
              <a:ext uri="{FF2B5EF4-FFF2-40B4-BE49-F238E27FC236}">
                <a16:creationId xmlns:a16="http://schemas.microsoft.com/office/drawing/2014/main" id="{A93507F4-0B62-4AFD-BE96-703A39E08910}"/>
              </a:ext>
            </a:extLst>
          </p:cNvPr>
          <p:cNvSpPr>
            <a:spLocks noEditPoints="1"/>
          </p:cNvSpPr>
          <p:nvPr/>
        </p:nvSpPr>
        <p:spPr bwMode="auto">
          <a:xfrm>
            <a:off x="10660063" y="2876550"/>
            <a:ext cx="1322388" cy="635000"/>
          </a:xfrm>
          <a:custGeom>
            <a:avLst/>
            <a:gdLst>
              <a:gd name="T0" fmla="*/ 0 w 833"/>
              <a:gd name="T1" fmla="*/ 400 h 400"/>
              <a:gd name="T2" fmla="*/ 0 w 833"/>
              <a:gd name="T3" fmla="*/ 0 h 400"/>
              <a:gd name="T4" fmla="*/ 833 w 833"/>
              <a:gd name="T5" fmla="*/ 0 h 400"/>
              <a:gd name="T6" fmla="*/ 833 w 833"/>
              <a:gd name="T7" fmla="*/ 400 h 400"/>
              <a:gd name="T8" fmla="*/ 0 w 833"/>
              <a:gd name="T9" fmla="*/ 400 h 400"/>
              <a:gd name="T10" fmla="*/ 14 w 833"/>
              <a:gd name="T11" fmla="*/ 387 h 400"/>
              <a:gd name="T12" fmla="*/ 14 w 833"/>
              <a:gd name="T13" fmla="*/ 13 h 400"/>
              <a:gd name="T14" fmla="*/ 819 w 833"/>
              <a:gd name="T15" fmla="*/ 13 h 400"/>
              <a:gd name="T16" fmla="*/ 819 w 833"/>
              <a:gd name="T17" fmla="*/ 387 h 400"/>
              <a:gd name="T18" fmla="*/ 14 w 833"/>
              <a:gd name="T19" fmla="*/ 38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3" h="400">
                <a:moveTo>
                  <a:pt x="0" y="400"/>
                </a:moveTo>
                <a:lnTo>
                  <a:pt x="0" y="0"/>
                </a:lnTo>
                <a:lnTo>
                  <a:pt x="833" y="0"/>
                </a:lnTo>
                <a:lnTo>
                  <a:pt x="833" y="400"/>
                </a:lnTo>
                <a:lnTo>
                  <a:pt x="0" y="400"/>
                </a:lnTo>
                <a:moveTo>
                  <a:pt x="14" y="387"/>
                </a:moveTo>
                <a:lnTo>
                  <a:pt x="14" y="13"/>
                </a:lnTo>
                <a:lnTo>
                  <a:pt x="819" y="13"/>
                </a:lnTo>
                <a:lnTo>
                  <a:pt x="819" y="387"/>
                </a:lnTo>
                <a:lnTo>
                  <a:pt x="14" y="38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Rectangle 132">
            <a:extLst>
              <a:ext uri="{FF2B5EF4-FFF2-40B4-BE49-F238E27FC236}">
                <a16:creationId xmlns:a16="http://schemas.microsoft.com/office/drawing/2014/main" id="{04A793DD-C597-4050-A3A2-A8F68CF5A692}"/>
              </a:ext>
            </a:extLst>
          </p:cNvPr>
          <p:cNvSpPr>
            <a:spLocks noChangeArrowheads="1"/>
          </p:cNvSpPr>
          <p:nvPr/>
        </p:nvSpPr>
        <p:spPr bwMode="auto">
          <a:xfrm>
            <a:off x="10771188" y="3005138"/>
            <a:ext cx="12842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UCRF Immediate Past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57" name="Rectangle 133">
            <a:extLst>
              <a:ext uri="{FF2B5EF4-FFF2-40B4-BE49-F238E27FC236}">
                <a16:creationId xmlns:a16="http://schemas.microsoft.com/office/drawing/2014/main" id="{2637BAEF-A3F7-4BFA-8F80-527D1DD762FE}"/>
              </a:ext>
            </a:extLst>
          </p:cNvPr>
          <p:cNvSpPr>
            <a:spLocks noChangeArrowheads="1"/>
          </p:cNvSpPr>
          <p:nvPr/>
        </p:nvSpPr>
        <p:spPr bwMode="auto">
          <a:xfrm>
            <a:off x="11193463" y="3127375"/>
            <a:ext cx="3397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Chair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58" name="Rectangle 134">
            <a:extLst>
              <a:ext uri="{FF2B5EF4-FFF2-40B4-BE49-F238E27FC236}">
                <a16:creationId xmlns:a16="http://schemas.microsoft.com/office/drawing/2014/main" id="{7EBC6AFE-859C-4C84-9636-13CCD7E71EA5}"/>
              </a:ext>
            </a:extLst>
          </p:cNvPr>
          <p:cNvSpPr>
            <a:spLocks noChangeArrowheads="1"/>
          </p:cNvSpPr>
          <p:nvPr/>
        </p:nvSpPr>
        <p:spPr bwMode="auto">
          <a:xfrm>
            <a:off x="10880725" y="3260725"/>
            <a:ext cx="10001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Board of Trustees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59" name="Freeform 135">
            <a:extLst>
              <a:ext uri="{FF2B5EF4-FFF2-40B4-BE49-F238E27FC236}">
                <a16:creationId xmlns:a16="http://schemas.microsoft.com/office/drawing/2014/main" id="{45C88C05-DC78-4BF2-8ACE-34520E001BA8}"/>
              </a:ext>
            </a:extLst>
          </p:cNvPr>
          <p:cNvSpPr>
            <a:spLocks/>
          </p:cNvSpPr>
          <p:nvPr/>
        </p:nvSpPr>
        <p:spPr bwMode="auto">
          <a:xfrm>
            <a:off x="10550525" y="1709738"/>
            <a:ext cx="771525" cy="1166813"/>
          </a:xfrm>
          <a:custGeom>
            <a:avLst/>
            <a:gdLst>
              <a:gd name="T0" fmla="*/ 0 w 486"/>
              <a:gd name="T1" fmla="*/ 0 h 735"/>
              <a:gd name="T2" fmla="*/ 0 w 486"/>
              <a:gd name="T3" fmla="*/ 668 h 735"/>
              <a:gd name="T4" fmla="*/ 486 w 486"/>
              <a:gd name="T5" fmla="*/ 668 h 735"/>
              <a:gd name="T6" fmla="*/ 486 w 486"/>
              <a:gd name="T7" fmla="*/ 735 h 735"/>
            </a:gdLst>
            <a:ahLst/>
            <a:cxnLst>
              <a:cxn ang="0">
                <a:pos x="T0" y="T1"/>
              </a:cxn>
              <a:cxn ang="0">
                <a:pos x="T2" y="T3"/>
              </a:cxn>
              <a:cxn ang="0">
                <a:pos x="T4" y="T5"/>
              </a:cxn>
              <a:cxn ang="0">
                <a:pos x="T6" y="T7"/>
              </a:cxn>
            </a:cxnLst>
            <a:rect l="0" t="0" r="r" b="b"/>
            <a:pathLst>
              <a:path w="486" h="735">
                <a:moveTo>
                  <a:pt x="0" y="0"/>
                </a:moveTo>
                <a:lnTo>
                  <a:pt x="0" y="668"/>
                </a:lnTo>
                <a:lnTo>
                  <a:pt x="486" y="668"/>
                </a:lnTo>
                <a:lnTo>
                  <a:pt x="486" y="735"/>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Freeform 136">
            <a:extLst>
              <a:ext uri="{FF2B5EF4-FFF2-40B4-BE49-F238E27FC236}">
                <a16:creationId xmlns:a16="http://schemas.microsoft.com/office/drawing/2014/main" id="{55608033-D368-4043-B833-4092E0B120FE}"/>
              </a:ext>
            </a:extLst>
          </p:cNvPr>
          <p:cNvSpPr>
            <a:spLocks/>
          </p:cNvSpPr>
          <p:nvPr/>
        </p:nvSpPr>
        <p:spPr bwMode="auto">
          <a:xfrm>
            <a:off x="7245350" y="6375400"/>
            <a:ext cx="1322388"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solidFill>
            <a:srgbClr val="E8EEF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Freeform 137">
            <a:extLst>
              <a:ext uri="{FF2B5EF4-FFF2-40B4-BE49-F238E27FC236}">
                <a16:creationId xmlns:a16="http://schemas.microsoft.com/office/drawing/2014/main" id="{68EA41B3-AB7F-4A11-9B96-FCC99494585B}"/>
              </a:ext>
            </a:extLst>
          </p:cNvPr>
          <p:cNvSpPr>
            <a:spLocks/>
          </p:cNvSpPr>
          <p:nvPr/>
        </p:nvSpPr>
        <p:spPr bwMode="auto">
          <a:xfrm>
            <a:off x="7245350" y="6375400"/>
            <a:ext cx="1322388" cy="423863"/>
          </a:xfrm>
          <a:custGeom>
            <a:avLst/>
            <a:gdLst>
              <a:gd name="T0" fmla="*/ 2112 w 2304"/>
              <a:gd name="T1" fmla="*/ 768 h 768"/>
              <a:gd name="T2" fmla="*/ 2304 w 2304"/>
              <a:gd name="T3" fmla="*/ 576 h 768"/>
              <a:gd name="T4" fmla="*/ 2304 w 2304"/>
              <a:gd name="T5" fmla="*/ 576 h 768"/>
              <a:gd name="T6" fmla="*/ 2304 w 2304"/>
              <a:gd name="T7" fmla="*/ 192 h 768"/>
              <a:gd name="T8" fmla="*/ 2112 w 2304"/>
              <a:gd name="T9" fmla="*/ 0 h 768"/>
              <a:gd name="T10" fmla="*/ 2112 w 2304"/>
              <a:gd name="T11" fmla="*/ 0 h 768"/>
              <a:gd name="T12" fmla="*/ 192 w 2304"/>
              <a:gd name="T13" fmla="*/ 0 h 768"/>
              <a:gd name="T14" fmla="*/ 0 w 2304"/>
              <a:gd name="T15" fmla="*/ 192 h 768"/>
              <a:gd name="T16" fmla="*/ 0 w 2304"/>
              <a:gd name="T17" fmla="*/ 576 h 768"/>
              <a:gd name="T18" fmla="*/ 192 w 2304"/>
              <a:gd name="T19" fmla="*/ 768 h 768"/>
              <a:gd name="T20" fmla="*/ 2112 w 2304"/>
              <a:gd name="T21" fmla="*/ 7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4" h="768">
                <a:moveTo>
                  <a:pt x="2112" y="768"/>
                </a:moveTo>
                <a:cubicBezTo>
                  <a:pt x="2218" y="768"/>
                  <a:pt x="2304" y="683"/>
                  <a:pt x="2304" y="576"/>
                </a:cubicBezTo>
                <a:lnTo>
                  <a:pt x="2304" y="576"/>
                </a:lnTo>
                <a:lnTo>
                  <a:pt x="2304" y="192"/>
                </a:lnTo>
                <a:cubicBezTo>
                  <a:pt x="2304" y="86"/>
                  <a:pt x="2218" y="0"/>
                  <a:pt x="2112" y="0"/>
                </a:cubicBezTo>
                <a:lnTo>
                  <a:pt x="2112" y="0"/>
                </a:lnTo>
                <a:lnTo>
                  <a:pt x="192" y="0"/>
                </a:lnTo>
                <a:cubicBezTo>
                  <a:pt x="86" y="0"/>
                  <a:pt x="0" y="86"/>
                  <a:pt x="0" y="192"/>
                </a:cubicBezTo>
                <a:lnTo>
                  <a:pt x="0" y="576"/>
                </a:lnTo>
                <a:cubicBezTo>
                  <a:pt x="0" y="683"/>
                  <a:pt x="86" y="768"/>
                  <a:pt x="192" y="768"/>
                </a:cubicBezTo>
                <a:lnTo>
                  <a:pt x="2112" y="76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2" name="Rectangle 138">
            <a:extLst>
              <a:ext uri="{FF2B5EF4-FFF2-40B4-BE49-F238E27FC236}">
                <a16:creationId xmlns:a16="http://schemas.microsoft.com/office/drawing/2014/main" id="{9A03BA20-BAC3-4269-A181-4E3182EEC6A5}"/>
              </a:ext>
            </a:extLst>
          </p:cNvPr>
          <p:cNvSpPr>
            <a:spLocks noChangeArrowheads="1"/>
          </p:cNvSpPr>
          <p:nvPr/>
        </p:nvSpPr>
        <p:spPr bwMode="auto">
          <a:xfrm>
            <a:off x="7667625" y="6450013"/>
            <a:ext cx="5238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AD HOC</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3" name="Rectangle 139">
            <a:extLst>
              <a:ext uri="{FF2B5EF4-FFF2-40B4-BE49-F238E27FC236}">
                <a16:creationId xmlns:a16="http://schemas.microsoft.com/office/drawing/2014/main" id="{7C9AACA0-F0E5-4993-B36B-106CE5C26E86}"/>
              </a:ext>
            </a:extLst>
          </p:cNvPr>
          <p:cNvSpPr>
            <a:spLocks noChangeArrowheads="1"/>
          </p:cNvSpPr>
          <p:nvPr/>
        </p:nvSpPr>
        <p:spPr bwMode="auto">
          <a:xfrm>
            <a:off x="7502525" y="6591300"/>
            <a:ext cx="8445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COMMITTEES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4" name="Freeform 140">
            <a:extLst>
              <a:ext uri="{FF2B5EF4-FFF2-40B4-BE49-F238E27FC236}">
                <a16:creationId xmlns:a16="http://schemas.microsoft.com/office/drawing/2014/main" id="{C115C8FC-1892-4C2D-B414-D9D5CDF554AF}"/>
              </a:ext>
            </a:extLst>
          </p:cNvPr>
          <p:cNvSpPr>
            <a:spLocks/>
          </p:cNvSpPr>
          <p:nvPr/>
        </p:nvSpPr>
        <p:spPr bwMode="auto">
          <a:xfrm>
            <a:off x="8567738" y="5738813"/>
            <a:ext cx="1101725" cy="847725"/>
          </a:xfrm>
          <a:custGeom>
            <a:avLst/>
            <a:gdLst>
              <a:gd name="T0" fmla="*/ 694 w 694"/>
              <a:gd name="T1" fmla="*/ 0 h 534"/>
              <a:gd name="T2" fmla="*/ 347 w 694"/>
              <a:gd name="T3" fmla="*/ 0 h 534"/>
              <a:gd name="T4" fmla="*/ 347 w 694"/>
              <a:gd name="T5" fmla="*/ 534 h 534"/>
              <a:gd name="T6" fmla="*/ 0 w 694"/>
              <a:gd name="T7" fmla="*/ 534 h 534"/>
            </a:gdLst>
            <a:ahLst/>
            <a:cxnLst>
              <a:cxn ang="0">
                <a:pos x="T0" y="T1"/>
              </a:cxn>
              <a:cxn ang="0">
                <a:pos x="T2" y="T3"/>
              </a:cxn>
              <a:cxn ang="0">
                <a:pos x="T4" y="T5"/>
              </a:cxn>
              <a:cxn ang="0">
                <a:pos x="T6" y="T7"/>
              </a:cxn>
            </a:cxnLst>
            <a:rect l="0" t="0" r="r" b="b"/>
            <a:pathLst>
              <a:path w="694" h="534">
                <a:moveTo>
                  <a:pt x="694" y="0"/>
                </a:moveTo>
                <a:lnTo>
                  <a:pt x="347" y="0"/>
                </a:lnTo>
                <a:lnTo>
                  <a:pt x="347" y="534"/>
                </a:lnTo>
                <a:lnTo>
                  <a:pt x="0" y="534"/>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67" name="Picture 143">
            <a:extLst>
              <a:ext uri="{FF2B5EF4-FFF2-40B4-BE49-F238E27FC236}">
                <a16:creationId xmlns:a16="http://schemas.microsoft.com/office/drawing/2014/main" id="{DC643E99-02A1-450F-B5D1-396D12112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663" y="9525"/>
            <a:ext cx="198278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0C4D8EB0-5C9A-FC32-7D5D-22D25C7949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138" name="TextBox 1137">
            <a:extLst>
              <a:ext uri="{FF2B5EF4-FFF2-40B4-BE49-F238E27FC236}">
                <a16:creationId xmlns:a16="http://schemas.microsoft.com/office/drawing/2014/main" id="{768E02FE-1B0E-CCB9-3085-62BD34E4654C}"/>
              </a:ext>
            </a:extLst>
          </p:cNvPr>
          <p:cNvSpPr txBox="1"/>
          <p:nvPr/>
        </p:nvSpPr>
        <p:spPr>
          <a:xfrm>
            <a:off x="609600" y="882590"/>
            <a:ext cx="8080986"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50" normalizeH="0" baseline="0" noProof="0" dirty="0">
                <a:ln>
                  <a:noFill/>
                </a:ln>
                <a:solidFill>
                  <a:srgbClr val="003DA5"/>
                </a:solidFill>
                <a:effectLst/>
                <a:uLnTx/>
                <a:uFillTx/>
                <a:latin typeface="Oswald SemiBold" panose="00000700000000000000" pitchFamily="2" charset="0"/>
                <a:ea typeface="Fira Sans Medium" panose="020B0503050000020004" pitchFamily="34" charset="0"/>
                <a:cs typeface="+mn-cs"/>
              </a:rPr>
              <a:t>BOARD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50" normalizeH="0" baseline="0" noProof="0" dirty="0">
                <a:ln>
                  <a:noFill/>
                </a:ln>
                <a:solidFill>
                  <a:srgbClr val="003DA5"/>
                </a:solidFill>
                <a:effectLst/>
                <a:uLnTx/>
                <a:uFillTx/>
                <a:latin typeface="Oswald SemiBold" panose="00000700000000000000" pitchFamily="2" charset="0"/>
                <a:ea typeface="Fira Sans Medium" panose="020B0503050000020004" pitchFamily="34" charset="0"/>
                <a:cs typeface="+mn-cs"/>
              </a:rPr>
              <a:t>TRUSTEES</a:t>
            </a:r>
          </a:p>
        </p:txBody>
      </p:sp>
      <p:pic>
        <p:nvPicPr>
          <p:cNvPr id="1166" name="Picture 1165" descr="Icon&#10;&#10;Description automatically generated with medium confidence">
            <a:extLst>
              <a:ext uri="{FF2B5EF4-FFF2-40B4-BE49-F238E27FC236}">
                <a16:creationId xmlns:a16="http://schemas.microsoft.com/office/drawing/2014/main" id="{91BB027F-90D5-65CF-FC33-6D50FD3B6F81}"/>
              </a:ext>
            </a:extLst>
          </p:cNvPr>
          <p:cNvPicPr>
            <a:picLocks noChangeAspect="1"/>
          </p:cNvPicPr>
          <p:nvPr/>
        </p:nvPicPr>
        <p:blipFill>
          <a:blip r:embed="rId6"/>
          <a:stretch>
            <a:fillRect/>
          </a:stretch>
        </p:blipFill>
        <p:spPr>
          <a:xfrm>
            <a:off x="9092400" y="206052"/>
            <a:ext cx="2683199" cy="410761"/>
          </a:xfrm>
          <a:prstGeom prst="rect">
            <a:avLst/>
          </a:prstGeom>
        </p:spPr>
      </p:pic>
      <p:cxnSp>
        <p:nvCxnSpPr>
          <p:cNvPr id="1168" name="Straight Connector 1167">
            <a:extLst>
              <a:ext uri="{FF2B5EF4-FFF2-40B4-BE49-F238E27FC236}">
                <a16:creationId xmlns:a16="http://schemas.microsoft.com/office/drawing/2014/main" id="{96C532A0-7AB8-7575-666A-9B8D01233295}"/>
              </a:ext>
            </a:extLst>
          </p:cNvPr>
          <p:cNvCxnSpPr/>
          <p:nvPr/>
        </p:nvCxnSpPr>
        <p:spPr>
          <a:xfrm flipH="1">
            <a:off x="6364288" y="4249738"/>
            <a:ext cx="111125" cy="0"/>
          </a:xfrm>
          <a:prstGeom prst="line">
            <a:avLst/>
          </a:prstGeom>
        </p:spPr>
        <p:style>
          <a:lnRef idx="1">
            <a:schemeClr val="dk1"/>
          </a:lnRef>
          <a:fillRef idx="0">
            <a:schemeClr val="dk1"/>
          </a:fillRef>
          <a:effectRef idx="0">
            <a:schemeClr val="dk1"/>
          </a:effectRef>
          <a:fontRef idx="minor">
            <a:schemeClr val="tx1"/>
          </a:fontRef>
        </p:style>
      </p:cxnSp>
      <p:cxnSp>
        <p:nvCxnSpPr>
          <p:cNvPr id="1170" name="Straight Connector 1169">
            <a:extLst>
              <a:ext uri="{FF2B5EF4-FFF2-40B4-BE49-F238E27FC236}">
                <a16:creationId xmlns:a16="http://schemas.microsoft.com/office/drawing/2014/main" id="{D7C4FAE5-D58C-BE27-C55E-4D26E3E9BF00}"/>
              </a:ext>
            </a:extLst>
          </p:cNvPr>
          <p:cNvCxnSpPr>
            <a:cxnSpLocks/>
          </p:cNvCxnSpPr>
          <p:nvPr/>
        </p:nvCxnSpPr>
        <p:spPr>
          <a:xfrm flipH="1">
            <a:off x="6364288" y="2314575"/>
            <a:ext cx="881062" cy="0"/>
          </a:xfrm>
          <a:prstGeom prst="line">
            <a:avLst/>
          </a:prstGeom>
          <a:ln w="9525"/>
        </p:spPr>
        <p:style>
          <a:lnRef idx="1">
            <a:schemeClr val="dk1"/>
          </a:lnRef>
          <a:fillRef idx="0">
            <a:schemeClr val="dk1"/>
          </a:fillRef>
          <a:effectRef idx="0">
            <a:schemeClr val="dk1"/>
          </a:effectRef>
          <a:fontRef idx="minor">
            <a:schemeClr val="tx1"/>
          </a:fontRef>
        </p:style>
      </p:cxnSp>
      <p:cxnSp>
        <p:nvCxnSpPr>
          <p:cNvPr id="1171" name="Straight Connector 1170">
            <a:extLst>
              <a:ext uri="{FF2B5EF4-FFF2-40B4-BE49-F238E27FC236}">
                <a16:creationId xmlns:a16="http://schemas.microsoft.com/office/drawing/2014/main" id="{A1A539FD-7D85-7B51-2545-6005847FB0FD}"/>
              </a:ext>
            </a:extLst>
          </p:cNvPr>
          <p:cNvCxnSpPr>
            <a:cxnSpLocks/>
          </p:cNvCxnSpPr>
          <p:nvPr/>
        </p:nvCxnSpPr>
        <p:spPr>
          <a:xfrm>
            <a:off x="6364288" y="2314575"/>
            <a:ext cx="0" cy="193516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2180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DA5"/>
                </a:solidFill>
                <a:effectLst/>
                <a:uLnTx/>
                <a:uFillTx/>
                <a:latin typeface="Fira Sans" panose="020B0503050000020004" pitchFamily="34" charset="0"/>
                <a:ea typeface="Fira Sans Medium" panose="020B0503050000020004" pitchFamily="34" charset="0"/>
                <a:cs typeface="Arial" panose="020B0604020202020204" pitchFamily="34" charset="0"/>
              </a:rPr>
              <a:t>UCRF ENDOWMENT</a:t>
            </a:r>
            <a:endParaRPr kumimoji="0" lang="en-US" sz="3200" b="1" i="0" u="none" strike="noStrike" kern="1200" cap="none" spc="-150" normalizeH="0" baseline="0" noProof="0" dirty="0">
              <a:ln>
                <a:noFill/>
              </a:ln>
              <a:solidFill>
                <a:srgbClr val="003DA5"/>
              </a:solidFill>
              <a:effectLst/>
              <a:uLnTx/>
              <a:uFillTx/>
              <a:latin typeface="Fira Sans" panose="020B0503050000020004" pitchFamily="34" charset="0"/>
              <a:ea typeface="Fira Sans Medium" panose="020B05030500000200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41F17BC-142A-4FA3-8604-2BF9D95F62CB}"/>
              </a:ext>
            </a:extLst>
          </p:cNvPr>
          <p:cNvSpPr txBox="1">
            <a:spLocks/>
          </p:cNvSpPr>
          <p:nvPr/>
        </p:nvSpPr>
        <p:spPr>
          <a:xfrm>
            <a:off x="180975" y="1695280"/>
            <a:ext cx="11468100" cy="2124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Oswald" pitchFamily="2" charset="0"/>
              </a:rPr>
              <a:t>By investing long term, the endowment provides spending to benefit UCR students, faculty, and programs as specified by the donor, while ensuring ongoing support in perpetuity.</a:t>
            </a:r>
          </a:p>
        </p:txBody>
      </p:sp>
      <p:pic>
        <p:nvPicPr>
          <p:cNvPr id="6" name="Picture 5" descr="A picture containing logo&#10;&#10;Description automatically generated">
            <a:extLst>
              <a:ext uri="{FF2B5EF4-FFF2-40B4-BE49-F238E27FC236}">
                <a16:creationId xmlns:a16="http://schemas.microsoft.com/office/drawing/2014/main" id="{D94C2423-84F5-45A3-9241-ABE447090596}"/>
              </a:ext>
            </a:extLst>
          </p:cNvPr>
          <p:cNvPicPr>
            <a:picLocks noChangeAspect="1"/>
          </p:cNvPicPr>
          <p:nvPr/>
        </p:nvPicPr>
        <p:blipFill>
          <a:blip r:embed="rId5"/>
          <a:stretch>
            <a:fillRect/>
          </a:stretch>
        </p:blipFill>
        <p:spPr>
          <a:xfrm>
            <a:off x="8855242" y="6057900"/>
            <a:ext cx="3031958" cy="568364"/>
          </a:xfrm>
          <a:prstGeom prst="rect">
            <a:avLst/>
          </a:prstGeom>
        </p:spPr>
      </p:pic>
      <p:sp>
        <p:nvSpPr>
          <p:cNvPr id="5" name="Content Placeholder 2">
            <a:extLst>
              <a:ext uri="{FF2B5EF4-FFF2-40B4-BE49-F238E27FC236}">
                <a16:creationId xmlns:a16="http://schemas.microsoft.com/office/drawing/2014/main" id="{E3E882DF-D7A9-F8C3-71FF-86C745F25255}"/>
              </a:ext>
            </a:extLst>
          </p:cNvPr>
          <p:cNvSpPr txBox="1">
            <a:spLocks/>
          </p:cNvSpPr>
          <p:nvPr/>
        </p:nvSpPr>
        <p:spPr>
          <a:xfrm>
            <a:off x="1104900" y="5763402"/>
            <a:ext cx="3590923" cy="862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1" i="1" u="none" strike="noStrike" kern="1200" cap="none" spc="0" normalizeH="0" baseline="0" noProof="0" dirty="0">
              <a:ln>
                <a:noFill/>
              </a:ln>
              <a:solidFill>
                <a:srgbClr val="009CDE"/>
              </a:solidFill>
              <a:effectLst/>
              <a:uLnTx/>
              <a:uFillTx/>
              <a:latin typeface="Arial" panose="020B060402020202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009CDE"/>
                </a:solidFill>
                <a:effectLst/>
                <a:uLnTx/>
                <a:uFillTx/>
                <a:latin typeface="Arial" panose="020B0604020202020204" pitchFamily="34" charset="0"/>
                <a:cs typeface="+mn-cs"/>
              </a:rPr>
              <a:t>The FY 2023 total endowment payout to campus was $10.5M.</a:t>
            </a:r>
          </a:p>
        </p:txBody>
      </p:sp>
      <p:pic>
        <p:nvPicPr>
          <p:cNvPr id="7" name="Picture 6">
            <a:extLst>
              <a:ext uri="{FF2B5EF4-FFF2-40B4-BE49-F238E27FC236}">
                <a16:creationId xmlns:a16="http://schemas.microsoft.com/office/drawing/2014/main" id="{9EB1CAE0-B3A9-DA62-07D9-85E9F4F08940}"/>
              </a:ext>
            </a:extLst>
          </p:cNvPr>
          <p:cNvPicPr>
            <a:picLocks noChangeAspect="1"/>
          </p:cNvPicPr>
          <p:nvPr/>
        </p:nvPicPr>
        <p:blipFill>
          <a:blip r:embed="rId6"/>
          <a:stretch>
            <a:fillRect/>
          </a:stretch>
        </p:blipFill>
        <p:spPr>
          <a:xfrm>
            <a:off x="542925" y="2789618"/>
            <a:ext cx="4714875" cy="3202754"/>
          </a:xfrm>
          <a:prstGeom prst="rect">
            <a:avLst/>
          </a:prstGeom>
        </p:spPr>
      </p:pic>
      <p:graphicFrame>
        <p:nvGraphicFramePr>
          <p:cNvPr id="9" name="Content Placeholder 7">
            <a:extLst>
              <a:ext uri="{FF2B5EF4-FFF2-40B4-BE49-F238E27FC236}">
                <a16:creationId xmlns:a16="http://schemas.microsoft.com/office/drawing/2014/main" id="{045F0094-3852-FCF1-30D1-0A1ED5FF8BC5}"/>
              </a:ext>
            </a:extLst>
          </p:cNvPr>
          <p:cNvGraphicFramePr>
            <a:graphicFrameLocks/>
          </p:cNvGraphicFramePr>
          <p:nvPr>
            <p:extLst>
              <p:ext uri="{D42A27DB-BD31-4B8C-83A1-F6EECF244321}">
                <p14:modId xmlns:p14="http://schemas.microsoft.com/office/powerpoint/2010/main" val="737463651"/>
              </p:ext>
            </p:extLst>
          </p:nvPr>
        </p:nvGraphicFramePr>
        <p:xfrm>
          <a:off x="5819775" y="2609049"/>
          <a:ext cx="5840766" cy="336635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35904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113538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DA5"/>
                </a:solidFill>
                <a:effectLst/>
                <a:uLnTx/>
                <a:uFillTx/>
                <a:latin typeface="Fira Sans" panose="020B0503050000020004" pitchFamily="34" charset="0"/>
                <a:ea typeface="Fira Sans Medium" panose="020B0503050000020004" pitchFamily="34" charset="0"/>
                <a:cs typeface="Arial" panose="020B0604020202020204" pitchFamily="34" charset="0"/>
              </a:rPr>
              <a:t>HOW IS THE ENDOWMENT FUND DISTRIBUTION DETERMINED?</a:t>
            </a:r>
            <a:endParaRPr kumimoji="0" lang="en-US" sz="3200" b="1" i="0" u="none" strike="noStrike" kern="1200" cap="none" spc="-150" normalizeH="0" baseline="0" noProof="0" dirty="0">
              <a:ln>
                <a:noFill/>
              </a:ln>
              <a:solidFill>
                <a:srgbClr val="003DA5"/>
              </a:solidFill>
              <a:effectLst/>
              <a:uLnTx/>
              <a:uFillTx/>
              <a:latin typeface="Fira Sans" panose="020B0503050000020004" pitchFamily="34" charset="0"/>
              <a:ea typeface="Fira Sans Medium" panose="020B05030500000200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41F17BC-142A-4FA3-8604-2BF9D95F62CB}"/>
              </a:ext>
            </a:extLst>
          </p:cNvPr>
          <p:cNvSpPr txBox="1">
            <a:spLocks/>
          </p:cNvSpPr>
          <p:nvPr/>
        </p:nvSpPr>
        <p:spPr>
          <a:xfrm>
            <a:off x="609600" y="1600200"/>
            <a:ext cx="10620653" cy="5035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Fira Sans" panose="020B0503050000020004" pitchFamily="34" charset="0"/>
                <a:cs typeface="+mn-cs"/>
              </a:rPr>
              <a:t>The U.C. Riverside Foundation investment policy specifies the payout rate and averaging period used to calculate the distribution for all endowment funds. </a:t>
            </a: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Fira Sans" panose="020B0503050000020004" pitchFamily="34" charset="0"/>
                <a:cs typeface="+mn-cs"/>
              </a:rPr>
              <a:t>As of fiscal year 2021, the Finance &amp; Investment Committee recommended, and the Board of Trustees approved the increase in our spending policy to 4.5% of the 60-month average pool price per share.</a:t>
            </a: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Fira Sans" panose="020B0503050000020004" pitchFamily="34" charset="0"/>
                <a:cs typeface="+mn-cs"/>
              </a:rPr>
              <a:t>	4.0% of the payout is to the fundholder for the endowment purpose.</a:t>
            </a: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Fira Sans" panose="020B0503050000020004" pitchFamily="34" charset="0"/>
                <a:cs typeface="+mn-cs"/>
              </a:rPr>
              <a:t>	0.5% of the payout is the administration cost recovery fee. The administration cost 	recovery fee is used to defray the cost of administering and carrying out the terms of the 	campus’ endowments and endowment related funds held by the U.C. R</a:t>
            </a:r>
            <a:r>
              <a:rPr lang="en-US" sz="1800" dirty="0" err="1">
                <a:solidFill>
                  <a:prstClr val="black"/>
                </a:solidFill>
              </a:rPr>
              <a:t>iverside</a:t>
            </a:r>
            <a:r>
              <a:rPr kumimoji="0" lang="en-US" sz="1800" b="0" i="0" u="none" strike="noStrike" kern="1200" cap="none" spc="0" normalizeH="0" baseline="0" noProof="0" dirty="0">
                <a:ln>
                  <a:noFill/>
                </a:ln>
                <a:solidFill>
                  <a:prstClr val="black"/>
                </a:solidFill>
                <a:effectLst/>
                <a:uLnTx/>
                <a:uFillTx/>
                <a:latin typeface="Fira Sans" panose="020B0503050000020004" pitchFamily="34" charset="0"/>
                <a:cs typeface="+mn-cs"/>
              </a:rPr>
              <a:t> Foundation.</a:t>
            </a: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Fira Sans" panose="020B0503050000020004" pitchFamily="34" charset="0"/>
                <a:cs typeface="+mn-cs"/>
              </a:rPr>
              <a:t>Annually in May, the FIC recommends to the Board of Trustees the spending policy level for the upcoming fiscal year. The FIC recommended to maintain the 4.5% spending policy in May 2022 and May 2023.</a:t>
            </a: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Fira Sans" panose="020B0503050000020004" pitchFamily="34" charset="0"/>
              <a:cs typeface="+mn-cs"/>
            </a:endParaRPr>
          </a:p>
        </p:txBody>
      </p:sp>
      <p:pic>
        <p:nvPicPr>
          <p:cNvPr id="6" name="Picture 5" descr="A picture containing logo&#10;&#10;Description automatically generated">
            <a:extLst>
              <a:ext uri="{FF2B5EF4-FFF2-40B4-BE49-F238E27FC236}">
                <a16:creationId xmlns:a16="http://schemas.microsoft.com/office/drawing/2014/main" id="{442DFAF7-B3D3-4E7F-AE3E-74EDB82BB1EE}"/>
              </a:ext>
            </a:extLst>
          </p:cNvPr>
          <p:cNvPicPr>
            <a:picLocks noChangeAspect="1"/>
          </p:cNvPicPr>
          <p:nvPr/>
        </p:nvPicPr>
        <p:blipFill>
          <a:blip r:embed="rId5"/>
          <a:stretch>
            <a:fillRect/>
          </a:stretch>
        </p:blipFill>
        <p:spPr>
          <a:xfrm>
            <a:off x="8836182" y="6067522"/>
            <a:ext cx="3031958" cy="568364"/>
          </a:xfrm>
          <a:prstGeom prst="rect">
            <a:avLst/>
          </a:prstGeom>
        </p:spPr>
      </p:pic>
    </p:spTree>
    <p:extLst>
      <p:ext uri="{BB962C8B-B14F-4D97-AF65-F5344CB8AC3E}">
        <p14:creationId xmlns:p14="http://schemas.microsoft.com/office/powerpoint/2010/main" val="493294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1089586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3DA5"/>
                </a:solidFill>
                <a:latin typeface="Fira Sans" panose="020B0503050000020004" pitchFamily="34" charset="0"/>
                <a:ea typeface="Fira Sans Medium" panose="020B0503050000020004" pitchFamily="34" charset="0"/>
                <a:cs typeface="Arial" panose="020B0604020202020204" pitchFamily="34" charset="0"/>
              </a:rPr>
              <a:t>FOUNDATION COMMITTEES</a:t>
            </a:r>
            <a:endParaRPr kumimoji="0" lang="en-US" sz="3200" b="1" i="0" u="none" strike="noStrike" kern="1200" cap="none" spc="-150" normalizeH="0" baseline="0" noProof="0" dirty="0">
              <a:ln>
                <a:noFill/>
              </a:ln>
              <a:solidFill>
                <a:srgbClr val="003DA5"/>
              </a:solidFill>
              <a:effectLst/>
              <a:uLnTx/>
              <a:uFillTx/>
              <a:latin typeface="Fira Sans" panose="020B0503050000020004" pitchFamily="34" charset="0"/>
              <a:ea typeface="Fira Sans Medium" panose="020B0503050000020004" pitchFamily="34" charset="0"/>
              <a:cs typeface="Arial" panose="020B060402020202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442DFAF7-B3D3-4E7F-AE3E-74EDB82BB1EE}"/>
              </a:ext>
            </a:extLst>
          </p:cNvPr>
          <p:cNvPicPr>
            <a:picLocks noChangeAspect="1"/>
          </p:cNvPicPr>
          <p:nvPr/>
        </p:nvPicPr>
        <p:blipFill>
          <a:blip r:embed="rId5"/>
          <a:stretch>
            <a:fillRect/>
          </a:stretch>
        </p:blipFill>
        <p:spPr>
          <a:xfrm>
            <a:off x="8836182" y="6067522"/>
            <a:ext cx="3031958" cy="568364"/>
          </a:xfrm>
          <a:prstGeom prst="rect">
            <a:avLst/>
          </a:prstGeom>
        </p:spPr>
      </p:pic>
      <p:sp>
        <p:nvSpPr>
          <p:cNvPr id="2" name="Text Placeholder 3">
            <a:extLst>
              <a:ext uri="{FF2B5EF4-FFF2-40B4-BE49-F238E27FC236}">
                <a16:creationId xmlns:a16="http://schemas.microsoft.com/office/drawing/2014/main" id="{517570DF-28F8-1117-17B4-12148F203F29}"/>
              </a:ext>
            </a:extLst>
          </p:cNvPr>
          <p:cNvSpPr txBox="1">
            <a:spLocks/>
          </p:cNvSpPr>
          <p:nvPr/>
        </p:nvSpPr>
        <p:spPr>
          <a:xfrm>
            <a:off x="408003" y="1453595"/>
            <a:ext cx="11536347" cy="4618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500"/>
              </a:spcBef>
            </a:pPr>
            <a:r>
              <a:rPr lang="en-US" sz="1800" dirty="0">
                <a:latin typeface="Oswald" pitchFamily="2" charset="0"/>
                <a:ea typeface="Calibri" panose="020F0502020204030204" pitchFamily="34" charset="0"/>
                <a:cs typeface="Calibri" panose="020F0502020204030204" pitchFamily="34" charset="0"/>
              </a:rPr>
              <a:t>Finance &amp; Investment Committee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ira Sans" panose="020B0503050000020004" pitchFamily="34" charset="0"/>
                <a:cs typeface="+mn-cs"/>
              </a:rPr>
              <a:t>Has fiduciary responsibilities related to the endowment.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ira Sans" panose="020B0503050000020004" pitchFamily="34" charset="0"/>
                <a:cs typeface="+mn-cs"/>
              </a:rPr>
              <a:t>Reviews and endorses investment policies and procedures.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ira Sans" panose="020B0503050000020004" pitchFamily="34" charset="0"/>
                <a:cs typeface="+mn-cs"/>
              </a:rPr>
              <a:t>Amends guidelines, as necessary, pertaining to the investment policy.</a:t>
            </a:r>
            <a:endParaRPr lang="en-US" sz="1400" dirty="0">
              <a:latin typeface="Oswald" pitchFamily="2" charset="0"/>
              <a:ea typeface="Calibri" panose="020F0502020204030204" pitchFamily="34" charset="0"/>
              <a:cs typeface="Calibri" panose="020F0502020204030204" pitchFamily="34" charset="0"/>
            </a:endParaRPr>
          </a:p>
          <a:p>
            <a:pPr marL="285750" indent="-285750">
              <a:lnSpc>
                <a:spcPct val="100000"/>
              </a:lnSpc>
              <a:spcBef>
                <a:spcPts val="500"/>
              </a:spcBef>
            </a:pPr>
            <a:r>
              <a:rPr lang="en-US" sz="1800" dirty="0">
                <a:latin typeface="Oswald" pitchFamily="2" charset="0"/>
                <a:ea typeface="Calibri" panose="020F0502020204030204" pitchFamily="34" charset="0"/>
                <a:cs typeface="Calibri" panose="020F0502020204030204" pitchFamily="34" charset="0"/>
              </a:rPr>
              <a:t>Executive Committee</a:t>
            </a:r>
          </a:p>
          <a:p>
            <a:pPr lvl="1">
              <a:lnSpc>
                <a:spcPct val="100000"/>
              </a:lnSpc>
              <a:spcBef>
                <a:spcPts val="0"/>
              </a:spcBef>
              <a:defRPr/>
            </a:pPr>
            <a:r>
              <a:rPr lang="en-US" sz="1400" dirty="0">
                <a:solidFill>
                  <a:prstClr val="black"/>
                </a:solidFill>
              </a:rPr>
              <a:t>Made up of all committee chairs, the Chancellor, Chair, Past Chair, Chair Elect, &amp; Treasurer</a:t>
            </a:r>
          </a:p>
          <a:p>
            <a:pPr lvl="1">
              <a:lnSpc>
                <a:spcPct val="100000"/>
              </a:lnSpc>
              <a:spcBef>
                <a:spcPts val="0"/>
              </a:spcBef>
              <a:defRPr/>
            </a:pPr>
            <a:r>
              <a:rPr lang="en-US" sz="1400" dirty="0">
                <a:solidFill>
                  <a:prstClr val="black"/>
                </a:solidFill>
              </a:rPr>
              <a:t>Handle business between meetings</a:t>
            </a:r>
          </a:p>
          <a:p>
            <a:pPr lvl="1">
              <a:lnSpc>
                <a:spcPct val="100000"/>
              </a:lnSpc>
              <a:spcBef>
                <a:spcPts val="0"/>
              </a:spcBef>
              <a:defRPr/>
            </a:pPr>
            <a:r>
              <a:rPr lang="en-US" sz="1400" dirty="0">
                <a:solidFill>
                  <a:prstClr val="black"/>
                </a:solidFill>
              </a:rPr>
              <a:t>Approve board meeting agendas and annual operating budget</a:t>
            </a:r>
          </a:p>
          <a:p>
            <a:pPr lvl="1">
              <a:lnSpc>
                <a:spcPct val="100000"/>
              </a:lnSpc>
              <a:spcBef>
                <a:spcPts val="0"/>
              </a:spcBef>
              <a:defRPr/>
            </a:pPr>
            <a:r>
              <a:rPr lang="en-US" sz="1400" dirty="0">
                <a:solidFill>
                  <a:prstClr val="black"/>
                </a:solidFill>
              </a:rPr>
              <a:t>Establish or disband standing and ad hoc committees</a:t>
            </a:r>
          </a:p>
          <a:p>
            <a:pPr marL="285750" indent="-285750">
              <a:lnSpc>
                <a:spcPct val="100000"/>
              </a:lnSpc>
              <a:spcBef>
                <a:spcPts val="500"/>
              </a:spcBef>
            </a:pPr>
            <a:r>
              <a:rPr lang="en-US" sz="1800" dirty="0">
                <a:latin typeface="Oswald" pitchFamily="2" charset="0"/>
                <a:ea typeface="Calibri" panose="020F0502020204030204" pitchFamily="34" charset="0"/>
                <a:cs typeface="Calibri" panose="020F0502020204030204" pitchFamily="34" charset="0"/>
              </a:rPr>
              <a:t>Audit Committee</a:t>
            </a:r>
          </a:p>
          <a:p>
            <a:pPr lvl="1">
              <a:lnSpc>
                <a:spcPct val="100000"/>
              </a:lnSpc>
              <a:spcBef>
                <a:spcPts val="0"/>
              </a:spcBef>
              <a:defRPr/>
            </a:pPr>
            <a:r>
              <a:rPr lang="en-US" sz="1400" dirty="0">
                <a:solidFill>
                  <a:prstClr val="black"/>
                </a:solidFill>
              </a:rPr>
              <a:t>Confers with the external audit form to assure that the Foundation’s financial affairs are in order</a:t>
            </a:r>
          </a:p>
          <a:p>
            <a:pPr lvl="1">
              <a:lnSpc>
                <a:spcPct val="100000"/>
              </a:lnSpc>
              <a:spcBef>
                <a:spcPts val="0"/>
              </a:spcBef>
              <a:defRPr/>
            </a:pPr>
            <a:r>
              <a:rPr lang="en-US" sz="1400" dirty="0">
                <a:solidFill>
                  <a:prstClr val="black"/>
                </a:solidFill>
              </a:rPr>
              <a:t>Reviews and approves the annual audit</a:t>
            </a:r>
          </a:p>
          <a:p>
            <a:pPr lvl="1">
              <a:lnSpc>
                <a:spcPct val="100000"/>
              </a:lnSpc>
              <a:spcBef>
                <a:spcPts val="0"/>
              </a:spcBef>
              <a:defRPr/>
            </a:pPr>
            <a:r>
              <a:rPr lang="en-US" sz="1400" dirty="0">
                <a:solidFill>
                  <a:prstClr val="black"/>
                </a:solidFill>
              </a:rPr>
              <a:t>Reviews the annual IRS 990 tax form</a:t>
            </a:r>
            <a:endParaRPr lang="en-US" sz="1400" dirty="0">
              <a:latin typeface="Oswald" pitchFamily="2" charset="0"/>
              <a:ea typeface="Calibri" panose="020F0502020204030204" pitchFamily="34" charset="0"/>
              <a:cs typeface="Calibri" panose="020F0502020204030204" pitchFamily="34" charset="0"/>
            </a:endParaRPr>
          </a:p>
          <a:p>
            <a:pPr marL="285750" indent="-285750">
              <a:lnSpc>
                <a:spcPct val="100000"/>
              </a:lnSpc>
              <a:spcBef>
                <a:spcPts val="500"/>
              </a:spcBef>
            </a:pPr>
            <a:r>
              <a:rPr lang="en-US" sz="1800" dirty="0">
                <a:latin typeface="Oswald" pitchFamily="2" charset="0"/>
                <a:ea typeface="Calibri" panose="020F0502020204030204" pitchFamily="34" charset="0"/>
                <a:cs typeface="Calibri" panose="020F0502020204030204" pitchFamily="34" charset="0"/>
              </a:rPr>
              <a:t>Nominations Committee</a:t>
            </a:r>
          </a:p>
          <a:p>
            <a:pPr lvl="1">
              <a:lnSpc>
                <a:spcPct val="100000"/>
              </a:lnSpc>
              <a:spcBef>
                <a:spcPts val="0"/>
              </a:spcBef>
              <a:defRPr/>
            </a:pPr>
            <a:r>
              <a:rPr lang="en-US" sz="1400" dirty="0">
                <a:solidFill>
                  <a:prstClr val="black"/>
                </a:solidFill>
              </a:rPr>
              <a:t>The Committee responsible for making recommendations to the Executive Committee regarding nominating practices and procedures </a:t>
            </a:r>
          </a:p>
          <a:p>
            <a:pPr lvl="1">
              <a:lnSpc>
                <a:spcPct val="100000"/>
              </a:lnSpc>
              <a:spcBef>
                <a:spcPts val="0"/>
              </a:spcBef>
              <a:defRPr/>
            </a:pPr>
            <a:r>
              <a:rPr lang="en-US" sz="1400" dirty="0">
                <a:solidFill>
                  <a:prstClr val="black"/>
                </a:solidFill>
              </a:rPr>
              <a:t>With the approval of the Board, adopts criteria for trustee evaluation and evaluates trustees for re-election to successive terms</a:t>
            </a:r>
          </a:p>
          <a:p>
            <a:pPr lvl="1">
              <a:lnSpc>
                <a:spcPct val="100000"/>
              </a:lnSpc>
              <a:spcBef>
                <a:spcPts val="0"/>
              </a:spcBef>
              <a:defRPr/>
            </a:pPr>
            <a:r>
              <a:rPr lang="en-US" sz="1400" dirty="0">
                <a:solidFill>
                  <a:prstClr val="black"/>
                </a:solidFill>
              </a:rPr>
              <a:t>Identifies and recruits qualified persons for election as Trustees and volunteer officers</a:t>
            </a:r>
          </a:p>
          <a:p>
            <a:pPr lvl="1">
              <a:lnSpc>
                <a:spcPct val="100000"/>
              </a:lnSpc>
              <a:spcBef>
                <a:spcPts val="0"/>
              </a:spcBef>
              <a:defRPr/>
            </a:pPr>
            <a:r>
              <a:rPr lang="en-US" sz="1400" dirty="0">
                <a:solidFill>
                  <a:prstClr val="black"/>
                </a:solidFill>
              </a:rPr>
              <a:t>Prepares and submits slates of candidates for election to the Board and to the various elective offices of the UCRF for approval by the full Board of Trustees</a:t>
            </a:r>
          </a:p>
          <a:p>
            <a:pPr marL="285750" indent="-285750">
              <a:lnSpc>
                <a:spcPct val="100000"/>
              </a:lnSpc>
              <a:spcBef>
                <a:spcPts val="500"/>
              </a:spcBef>
            </a:pPr>
            <a:endParaRPr lang="en-US" sz="1800" dirty="0">
              <a:latin typeface="Oswald" pitchFamily="2" charset="0"/>
              <a:ea typeface="Calibri" panose="020F0502020204030204" pitchFamily="34" charset="0"/>
              <a:cs typeface="Calibri" panose="020F0502020204030204" pitchFamily="34" charset="0"/>
            </a:endParaRPr>
          </a:p>
          <a:p>
            <a:pPr marL="285750" indent="-285750">
              <a:lnSpc>
                <a:spcPct val="100000"/>
              </a:lnSpc>
              <a:spcBef>
                <a:spcPts val="500"/>
              </a:spcBef>
            </a:pPr>
            <a:endParaRPr lang="en-US" sz="1800" dirty="0">
              <a:latin typeface="Oswald" pitchFamily="2" charset="0"/>
              <a:ea typeface="Calibri" panose="020F0502020204030204" pitchFamily="34" charset="0"/>
              <a:cs typeface="Calibri" panose="020F0502020204030204" pitchFamily="34" charset="0"/>
            </a:endParaRPr>
          </a:p>
          <a:p>
            <a:pPr>
              <a:lnSpc>
                <a:spcPct val="100000"/>
              </a:lnSpc>
              <a:spcBef>
                <a:spcPts val="500"/>
              </a:spcBef>
            </a:pPr>
            <a:endParaRPr lang="en-US" sz="1400" dirty="0">
              <a:latin typeface="Oswald" pitchFamily="2" charset="0"/>
            </a:endParaRPr>
          </a:p>
        </p:txBody>
      </p:sp>
    </p:spTree>
    <p:extLst>
      <p:ext uri="{BB962C8B-B14F-4D97-AF65-F5344CB8AC3E}">
        <p14:creationId xmlns:p14="http://schemas.microsoft.com/office/powerpoint/2010/main" val="2177419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553998"/>
          </a:xfrm>
          <a:prstGeom prst="rect">
            <a:avLst/>
          </a:prstGeom>
          <a:noFill/>
        </p:spPr>
        <p:txBody>
          <a:bodyPr wrap="square" lIns="0" tIns="0" rIns="0" bIns="0" rtlCol="0">
            <a:spAutoFit/>
          </a:bodyPr>
          <a:lstStyle/>
          <a:p>
            <a:r>
              <a:rPr lang="en-US" sz="3600" dirty="0">
                <a:solidFill>
                  <a:srgbClr val="003DA5"/>
                </a:solidFill>
                <a:latin typeface="Fira Sans Medium" panose="020B0503050000020004" pitchFamily="34" charset="0"/>
                <a:ea typeface="Fira Sans Medium" panose="020B0503050000020004" pitchFamily="34" charset="0"/>
              </a:rPr>
              <a:t>BOARD OF TRUSTEES EXPECTATIONS</a:t>
            </a:r>
            <a:endParaRPr lang="en-US" sz="3600" spc="-150" dirty="0">
              <a:solidFill>
                <a:srgbClr val="003DA5"/>
              </a:solidFill>
              <a:latin typeface="Fira Sans Medium" panose="020B0503050000020004" pitchFamily="34" charset="0"/>
              <a:ea typeface="Fira Sans Medium" panose="020B05030500000200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606159"/>
            <a:ext cx="9067136" cy="307777"/>
          </a:xfrm>
          <a:prstGeom prst="rect">
            <a:avLst/>
          </a:prstGeom>
          <a:noFill/>
        </p:spPr>
        <p:txBody>
          <a:bodyPr wrap="square" lIns="0" tIns="0" rIns="0" bIns="0" rtlCol="0">
            <a:spAutoFit/>
          </a:bodyPr>
          <a:lstStyle/>
          <a:p>
            <a:r>
              <a:rPr lang="en-US" sz="2000">
                <a:solidFill>
                  <a:srgbClr val="003DA5"/>
                </a:solidFill>
                <a:latin typeface="Fira Sans Medium" panose="020B0503050000020004" pitchFamily="34" charset="0"/>
                <a:ea typeface="Fira Sans Medium" panose="020B0503050000020004" pitchFamily="34" charset="0"/>
              </a:rPr>
              <a:t>Approved by the UCRF Board of Trustees – February 12, 2020</a:t>
            </a: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2261164"/>
            <a:ext cx="10972800" cy="1692771"/>
          </a:xfrm>
          <a:prstGeom prst="rect">
            <a:avLst/>
          </a:prstGeom>
          <a:noFill/>
        </p:spPr>
        <p:txBody>
          <a:bodyPr wrap="square" lIns="0" tIns="0" rIns="0" bIns="0" rtlCol="0">
            <a:spAutoFit/>
          </a:bodyPr>
          <a:lstStyle/>
          <a:p>
            <a:pPr marL="285750" indent="-285750">
              <a:spcAft>
                <a:spcPts val="1200"/>
              </a:spcAft>
              <a:buClr>
                <a:srgbClr val="003DA5"/>
              </a:buClr>
              <a:buSzPct val="100000"/>
              <a:buFont typeface="Arial" panose="020B0604020202020204" pitchFamily="34" charset="0"/>
              <a:buChar char="•"/>
            </a:pPr>
            <a:r>
              <a:rPr lang="en-US" sz="1400" b="1" dirty="0">
                <a:solidFill>
                  <a:srgbClr val="003DA5"/>
                </a:solidFill>
                <a:latin typeface="Fira Sans" panose="020B0503050000020004" pitchFamily="34" charset="0"/>
                <a:ea typeface="Fira Sans Book" panose="020B0503050000020004" pitchFamily="34" charset="0"/>
              </a:rPr>
              <a:t>Philanthropy</a:t>
            </a:r>
            <a:r>
              <a:rPr lang="en-US" sz="1400" dirty="0">
                <a:solidFill>
                  <a:srgbClr val="003DA5"/>
                </a:solidFill>
                <a:latin typeface="Fira Sans" panose="020B0503050000020004" pitchFamily="34" charset="0"/>
                <a:ea typeface="Fira Sans Book" panose="020B0503050000020004" pitchFamily="34" charset="0"/>
              </a:rPr>
              <a:t>: Annual &amp; Major Gift expectations</a:t>
            </a:r>
          </a:p>
          <a:p>
            <a:pPr marL="285750" indent="-285750">
              <a:spcAft>
                <a:spcPts val="1200"/>
              </a:spcAft>
              <a:buClr>
                <a:srgbClr val="003DA5"/>
              </a:buClr>
              <a:buSzPct val="100000"/>
              <a:buFont typeface="Arial" panose="020B0604020202020204" pitchFamily="34" charset="0"/>
              <a:buChar char="•"/>
            </a:pPr>
            <a:r>
              <a:rPr lang="en-US" sz="1400" b="1" dirty="0">
                <a:solidFill>
                  <a:srgbClr val="003DA5"/>
                </a:solidFill>
                <a:latin typeface="Fira Sans" panose="020B0503050000020004" pitchFamily="34" charset="0"/>
                <a:ea typeface="Fira Sans Book" panose="020B0503050000020004" pitchFamily="34" charset="0"/>
              </a:rPr>
              <a:t>Ambassadors</a:t>
            </a:r>
            <a:r>
              <a:rPr lang="en-US" sz="1400" dirty="0">
                <a:solidFill>
                  <a:srgbClr val="003DA5"/>
                </a:solidFill>
                <a:latin typeface="Fira Sans" panose="020B0503050000020004" pitchFamily="34" charset="0"/>
                <a:ea typeface="Fira Sans Book" panose="020B0503050000020004" pitchFamily="34" charset="0"/>
              </a:rPr>
              <a:t>: Make substantive connections to philanthropic and business leaders</a:t>
            </a:r>
          </a:p>
          <a:p>
            <a:pPr marL="285750" indent="-285750">
              <a:spcAft>
                <a:spcPts val="1200"/>
              </a:spcAft>
              <a:buClr>
                <a:srgbClr val="003DA5"/>
              </a:buClr>
              <a:buSzPct val="100000"/>
              <a:buFont typeface="Arial" panose="020B0604020202020204" pitchFamily="34" charset="0"/>
              <a:buChar char="•"/>
            </a:pPr>
            <a:r>
              <a:rPr lang="en-US" sz="1400" b="1" dirty="0">
                <a:solidFill>
                  <a:srgbClr val="003DA5"/>
                </a:solidFill>
                <a:latin typeface="Fira Sans" panose="020B0503050000020004" pitchFamily="34" charset="0"/>
                <a:ea typeface="Fira Sans Book" panose="020B0503050000020004" pitchFamily="34" charset="0"/>
              </a:rPr>
              <a:t>Participation</a:t>
            </a:r>
            <a:r>
              <a:rPr lang="en-US" sz="1400" dirty="0">
                <a:solidFill>
                  <a:srgbClr val="003DA5"/>
                </a:solidFill>
                <a:latin typeface="Fira Sans" panose="020B0503050000020004" pitchFamily="34" charset="0"/>
                <a:ea typeface="Fira Sans Book" panose="020B0503050000020004" pitchFamily="34" charset="0"/>
              </a:rPr>
              <a:t>: attend two of three annual meetings, serve on a committee, engage with campus in meaningful ways</a:t>
            </a:r>
          </a:p>
          <a:p>
            <a:pPr marL="285750" indent="-285750">
              <a:spcAft>
                <a:spcPts val="1200"/>
              </a:spcAft>
              <a:buClr>
                <a:srgbClr val="003DA5"/>
              </a:buClr>
              <a:buSzPct val="100000"/>
              <a:buFont typeface="Arial" panose="020B0604020202020204" pitchFamily="34" charset="0"/>
              <a:buChar char="•"/>
            </a:pPr>
            <a:r>
              <a:rPr lang="en-US" sz="1400" b="1" dirty="0">
                <a:solidFill>
                  <a:srgbClr val="003DA5"/>
                </a:solidFill>
                <a:latin typeface="Fira Sans" panose="020B0503050000020004" pitchFamily="34" charset="0"/>
                <a:ea typeface="Fira Sans Book" panose="020B0503050000020004" pitchFamily="34" charset="0"/>
              </a:rPr>
              <a:t>Eligibility</a:t>
            </a:r>
            <a:r>
              <a:rPr lang="en-US" sz="1400" dirty="0">
                <a:solidFill>
                  <a:srgbClr val="003DA5"/>
                </a:solidFill>
                <a:latin typeface="Fira Sans" panose="020B0503050000020004" pitchFamily="34" charset="0"/>
                <a:ea typeface="Fira Sans Book" panose="020B0503050000020004" pitchFamily="34" charset="0"/>
              </a:rPr>
              <a:t>: Must complete annual UCRF Conflict of Interest statement and disclosures</a:t>
            </a:r>
          </a:p>
          <a:p>
            <a:pPr marL="285750" indent="-285750">
              <a:spcAft>
                <a:spcPts val="1200"/>
              </a:spcAft>
              <a:buClr>
                <a:srgbClr val="003DA5"/>
              </a:buClr>
              <a:buSzPct val="100000"/>
              <a:buFont typeface="Arial" panose="020B0604020202020204" pitchFamily="34" charset="0"/>
              <a:buChar char="•"/>
            </a:pPr>
            <a:endParaRPr lang="en-US" sz="1400" dirty="0">
              <a:latin typeface="Fira Sans Book" panose="020B0503050000020004" pitchFamily="34" charset="0"/>
              <a:ea typeface="Fira Sans Book" panose="020B05030500000200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D017CC80-6FB6-470C-9AAC-D83019884CBB}"/>
              </a:ext>
            </a:extLst>
          </p:cNvPr>
          <p:cNvPicPr>
            <a:picLocks noChangeAspect="1"/>
          </p:cNvPicPr>
          <p:nvPr/>
        </p:nvPicPr>
        <p:blipFill>
          <a:blip r:embed="rId5"/>
          <a:stretch>
            <a:fillRect/>
          </a:stretch>
        </p:blipFill>
        <p:spPr>
          <a:xfrm>
            <a:off x="8943474" y="6086318"/>
            <a:ext cx="2831431" cy="530773"/>
          </a:xfrm>
          <a:prstGeom prst="rect">
            <a:avLst/>
          </a:prstGeom>
        </p:spPr>
      </p:pic>
      <p:sp>
        <p:nvSpPr>
          <p:cNvPr id="2" name="TextBox 1">
            <a:extLst>
              <a:ext uri="{FF2B5EF4-FFF2-40B4-BE49-F238E27FC236}">
                <a16:creationId xmlns:a16="http://schemas.microsoft.com/office/drawing/2014/main" id="{2CA5A11D-5DFA-B635-A5D9-9A669999ECE9}"/>
              </a:ext>
            </a:extLst>
          </p:cNvPr>
          <p:cNvSpPr txBox="1"/>
          <p:nvPr/>
        </p:nvSpPr>
        <p:spPr>
          <a:xfrm>
            <a:off x="750073" y="3953935"/>
            <a:ext cx="10972800" cy="215444"/>
          </a:xfrm>
          <a:prstGeom prst="rect">
            <a:avLst/>
          </a:prstGeom>
          <a:noFill/>
        </p:spPr>
        <p:txBody>
          <a:bodyPr wrap="square" lIns="0" tIns="0" rIns="0" bIns="0" rtlCol="0">
            <a:spAutoFit/>
          </a:bodyPr>
          <a:lstStyle/>
          <a:p>
            <a:pPr>
              <a:spcAft>
                <a:spcPts val="1200"/>
              </a:spcAft>
              <a:buClr>
                <a:srgbClr val="003DA5"/>
              </a:buClr>
              <a:buSzPct val="100000"/>
            </a:pPr>
            <a:r>
              <a:rPr lang="en-US" sz="1400" b="1" i="1" dirty="0">
                <a:solidFill>
                  <a:srgbClr val="009CDE"/>
                </a:solidFill>
                <a:latin typeface="Fira Sans" panose="020B0503050000020004" pitchFamily="34" charset="0"/>
                <a:ea typeface="Fira Sans Book" panose="020B0503050000020004" pitchFamily="34" charset="0"/>
              </a:rPr>
              <a:t>Currently being reviewed by Nominations in partnership with external consultants.</a:t>
            </a:r>
            <a:endParaRPr lang="en-US" sz="1400" i="1" dirty="0">
              <a:solidFill>
                <a:srgbClr val="009CDE"/>
              </a:solidFill>
              <a:latin typeface="Fira Sans Book" panose="020B0503050000020004" pitchFamily="34" charset="0"/>
              <a:ea typeface="Fira Sans Book" panose="020B0503050000020004" pitchFamily="34" charset="0"/>
            </a:endParaRPr>
          </a:p>
        </p:txBody>
      </p:sp>
    </p:spTree>
    <p:extLst>
      <p:ext uri="{BB962C8B-B14F-4D97-AF65-F5344CB8AC3E}">
        <p14:creationId xmlns:p14="http://schemas.microsoft.com/office/powerpoint/2010/main" val="2348364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EE82D1-3B50-764D-BAD1-FFF92C2CAC03}"/>
              </a:ext>
            </a:extLst>
          </p:cNvPr>
          <p:cNvSpPr>
            <a:spLocks noGrp="1" noRot="1" noMove="1" noResize="1" noEditPoints="1" noAdjustHandles="1" noChangeArrowheads="1" noChangeShapeType="1"/>
          </p:cNvSpPr>
          <p:nvPr>
            <p:ph type="body" sz="quarter" idx="10"/>
          </p:nvPr>
        </p:nvSpPr>
        <p:spPr/>
        <p:txBody>
          <a:bodyPr/>
          <a:lstStyle/>
          <a:p>
            <a:pPr marL="285750" marR="0" indent="-285750">
              <a:lnSpc>
                <a:spcPct val="100000"/>
              </a:lnSpc>
              <a:spcBef>
                <a:spcPts val="500"/>
              </a:spcBef>
              <a:spcAft>
                <a:spcPts val="0"/>
              </a:spcAft>
              <a:buFont typeface="Arial" panose="020B0604020202020204" pitchFamily="34" charset="0"/>
              <a:buChar char="•"/>
            </a:pPr>
            <a:r>
              <a:rPr lang="en-US" sz="1800" dirty="0">
                <a:latin typeface="Oswald" pitchFamily="2" charset="0"/>
                <a:ea typeface="Calibri" panose="020F0502020204030204" pitchFamily="34" charset="0"/>
                <a:cs typeface="Calibri" panose="020F0502020204030204" pitchFamily="34" charset="0"/>
              </a:rPr>
              <a:t>We  s</a:t>
            </a:r>
            <a:r>
              <a:rPr lang="en-US" sz="1800" dirty="0">
                <a:effectLst/>
                <a:latin typeface="Oswald" pitchFamily="2" charset="0"/>
                <a:ea typeface="Calibri" panose="020F0502020204030204" pitchFamily="34" charset="0"/>
                <a:cs typeface="Calibri" panose="020F0502020204030204" pitchFamily="34" charset="0"/>
              </a:rPr>
              <a:t>erve as primary liaisons between Board of Trustees and university</a:t>
            </a:r>
          </a:p>
          <a:p>
            <a:pPr marL="285750" marR="0" indent="-285750">
              <a:lnSpc>
                <a:spcPct val="100000"/>
              </a:lnSpc>
              <a:spcBef>
                <a:spcPts val="500"/>
              </a:spcBef>
              <a:spcAft>
                <a:spcPts val="0"/>
              </a:spcAft>
              <a:buFont typeface="Arial" panose="020B0604020202020204" pitchFamily="34" charset="0"/>
              <a:buChar char="•"/>
            </a:pPr>
            <a:r>
              <a:rPr lang="en-US" sz="1800" dirty="0">
                <a:effectLst/>
                <a:latin typeface="Oswald" pitchFamily="2" charset="0"/>
                <a:ea typeface="Calibri" panose="020F0502020204030204" pitchFamily="34" charset="0"/>
                <a:cs typeface="Calibri" panose="020F0502020204030204" pitchFamily="34" charset="0"/>
              </a:rPr>
              <a:t>We draft and compile communications to board (emails, handbooks, rosters, etc.)</a:t>
            </a:r>
          </a:p>
          <a:p>
            <a:pPr marL="285750" marR="0" indent="-285750">
              <a:lnSpc>
                <a:spcPct val="100000"/>
              </a:lnSpc>
              <a:spcBef>
                <a:spcPts val="500"/>
              </a:spcBef>
              <a:spcAft>
                <a:spcPts val="0"/>
              </a:spcAft>
              <a:buFont typeface="Arial" panose="020B0604020202020204" pitchFamily="34" charset="0"/>
              <a:buChar char="•"/>
            </a:pPr>
            <a:r>
              <a:rPr lang="en-US" sz="1800" dirty="0">
                <a:effectLst/>
                <a:latin typeface="Oswald" pitchFamily="2" charset="0"/>
                <a:ea typeface="Calibri" panose="020F0502020204030204" pitchFamily="34" charset="0"/>
                <a:cs typeface="Calibri" panose="020F0502020204030204" pitchFamily="34" charset="0"/>
              </a:rPr>
              <a:t>We plan and staff meetings for full board and various committees</a:t>
            </a:r>
          </a:p>
          <a:p>
            <a:pPr marL="285750" marR="0" indent="-285750">
              <a:lnSpc>
                <a:spcPct val="100000"/>
              </a:lnSpc>
              <a:spcBef>
                <a:spcPts val="500"/>
              </a:spcBef>
              <a:spcAft>
                <a:spcPts val="0"/>
              </a:spcAft>
              <a:buFont typeface="Arial" panose="020B0604020202020204" pitchFamily="34" charset="0"/>
              <a:buChar char="•"/>
            </a:pPr>
            <a:r>
              <a:rPr lang="en-US" sz="1800" dirty="0">
                <a:latin typeface="Oswald" pitchFamily="2" charset="0"/>
                <a:ea typeface="Calibri" panose="020F0502020204030204" pitchFamily="34" charset="0"/>
                <a:cs typeface="Calibri" panose="020F0502020204030204" pitchFamily="34" charset="0"/>
              </a:rPr>
              <a:t>We h</a:t>
            </a:r>
            <a:r>
              <a:rPr lang="en-US" sz="1800" dirty="0">
                <a:effectLst/>
                <a:latin typeface="Oswald" pitchFamily="2" charset="0"/>
                <a:ea typeface="Calibri" panose="020F0502020204030204" pitchFamily="34" charset="0"/>
                <a:cs typeface="Calibri" panose="020F0502020204030204" pitchFamily="34" charset="0"/>
              </a:rPr>
              <a:t>andle logistics for nominations process </a:t>
            </a:r>
          </a:p>
          <a:p>
            <a:pPr marL="285750" marR="0" indent="-285750">
              <a:lnSpc>
                <a:spcPct val="100000"/>
              </a:lnSpc>
              <a:spcBef>
                <a:spcPts val="500"/>
              </a:spcBef>
              <a:spcAft>
                <a:spcPts val="0"/>
              </a:spcAft>
              <a:buFont typeface="Arial" panose="020B0604020202020204" pitchFamily="34" charset="0"/>
              <a:buChar char="•"/>
            </a:pPr>
            <a:r>
              <a:rPr lang="en-US" sz="1800" dirty="0">
                <a:effectLst/>
                <a:latin typeface="Oswald" pitchFamily="2" charset="0"/>
                <a:ea typeface="Calibri" panose="020F0502020204030204" pitchFamily="34" charset="0"/>
                <a:cs typeface="Calibri" panose="020F0502020204030204" pitchFamily="34" charset="0"/>
              </a:rPr>
              <a:t>We collect legally required documentation like Conflict-of-Interest forms</a:t>
            </a:r>
          </a:p>
          <a:p>
            <a:pPr marL="285750" marR="0" indent="-285750">
              <a:lnSpc>
                <a:spcPct val="100000"/>
              </a:lnSpc>
              <a:spcBef>
                <a:spcPts val="500"/>
              </a:spcBef>
              <a:spcAft>
                <a:spcPts val="0"/>
              </a:spcAft>
              <a:buFont typeface="Arial" panose="020B0604020202020204" pitchFamily="34" charset="0"/>
              <a:buChar char="•"/>
            </a:pPr>
            <a:r>
              <a:rPr lang="en-US" sz="1800" dirty="0">
                <a:effectLst/>
                <a:latin typeface="Oswald" pitchFamily="2" charset="0"/>
                <a:ea typeface="Calibri" panose="020F0502020204030204" pitchFamily="34" charset="0"/>
                <a:cs typeface="Calibri" panose="020F0502020204030204" pitchFamily="34" charset="0"/>
              </a:rPr>
              <a:t>We facilitate board orientation</a:t>
            </a:r>
          </a:p>
          <a:p>
            <a:pPr marL="285750" marR="0" indent="-285750">
              <a:lnSpc>
                <a:spcPct val="100000"/>
              </a:lnSpc>
              <a:spcBef>
                <a:spcPts val="500"/>
              </a:spcBef>
              <a:spcAft>
                <a:spcPts val="0"/>
              </a:spcAft>
              <a:buFont typeface="Arial" panose="020B0604020202020204" pitchFamily="34" charset="0"/>
              <a:buChar char="•"/>
            </a:pPr>
            <a:r>
              <a:rPr lang="en-US" sz="1800" dirty="0">
                <a:effectLst/>
                <a:latin typeface="Oswald" pitchFamily="2" charset="0"/>
                <a:ea typeface="Calibri" panose="020F0502020204030204" pitchFamily="34" charset="0"/>
                <a:cs typeface="Calibri" panose="020F0502020204030204" pitchFamily="34" charset="0"/>
              </a:rPr>
              <a:t>We monitor trustee giving</a:t>
            </a:r>
          </a:p>
          <a:p>
            <a:pPr marL="285750" marR="0" indent="-285750">
              <a:lnSpc>
                <a:spcPct val="100000"/>
              </a:lnSpc>
              <a:spcBef>
                <a:spcPts val="500"/>
              </a:spcBef>
              <a:spcAft>
                <a:spcPts val="0"/>
              </a:spcAft>
              <a:buFont typeface="Arial" panose="020B0604020202020204" pitchFamily="34" charset="0"/>
              <a:buChar char="•"/>
            </a:pPr>
            <a:r>
              <a:rPr lang="en-US" sz="1800" dirty="0">
                <a:latin typeface="Oswald" pitchFamily="2" charset="0"/>
                <a:ea typeface="Calibri" panose="020F0502020204030204" pitchFamily="34" charset="0"/>
                <a:cs typeface="Calibri" panose="020F0502020204030204" pitchFamily="34" charset="0"/>
              </a:rPr>
              <a:t>We prom</a:t>
            </a:r>
            <a:r>
              <a:rPr lang="en-US" sz="1800" dirty="0">
                <a:effectLst/>
                <a:latin typeface="Oswald" pitchFamily="2" charset="0"/>
                <a:ea typeface="Calibri" panose="020F0502020204030204" pitchFamily="34" charset="0"/>
                <a:cs typeface="Calibri" panose="020F0502020204030204" pitchFamily="34" charset="0"/>
              </a:rPr>
              <a:t>ote adherence to bylaws</a:t>
            </a:r>
          </a:p>
          <a:p>
            <a:pPr marL="285750" marR="0" indent="-285750">
              <a:lnSpc>
                <a:spcPct val="100000"/>
              </a:lnSpc>
              <a:spcBef>
                <a:spcPts val="500"/>
              </a:spcBef>
              <a:spcAft>
                <a:spcPts val="0"/>
              </a:spcAft>
              <a:buFont typeface="Arial" panose="020B0604020202020204" pitchFamily="34" charset="0"/>
              <a:buChar char="•"/>
            </a:pPr>
            <a:r>
              <a:rPr lang="en-US" sz="1800" dirty="0">
                <a:effectLst/>
                <a:latin typeface="Oswald" pitchFamily="2" charset="0"/>
                <a:ea typeface="Calibri" panose="020F0502020204030204" pitchFamily="34" charset="0"/>
                <a:cs typeface="Calibri" panose="020F0502020204030204" pitchFamily="34" charset="0"/>
              </a:rPr>
              <a:t>We perform other duties as assigned </a:t>
            </a:r>
            <a:r>
              <a:rPr lang="en-US" sz="1800" dirty="0">
                <a:effectLst/>
                <a:latin typeface="Oswald" pitchFamily="2" charset="0"/>
                <a:ea typeface="Calibri" panose="020F0502020204030204" pitchFamily="34" charset="0"/>
                <a:cs typeface="Segoe UI Emoji" panose="020B0502040204020203" pitchFamily="34" charset="0"/>
              </a:rPr>
              <a:t>😊</a:t>
            </a:r>
            <a:endParaRPr lang="en-US" sz="1800" dirty="0">
              <a:effectLst/>
              <a:latin typeface="Oswald" pitchFamily="2" charset="0"/>
              <a:ea typeface="Calibri" panose="020F0502020204030204" pitchFamily="34" charset="0"/>
              <a:cs typeface="Calibri" panose="020F0502020204030204" pitchFamily="34" charset="0"/>
            </a:endParaRPr>
          </a:p>
          <a:p>
            <a:pPr>
              <a:lnSpc>
                <a:spcPct val="100000"/>
              </a:lnSpc>
              <a:spcBef>
                <a:spcPts val="500"/>
              </a:spcBef>
            </a:pPr>
            <a:endParaRPr lang="en-US" sz="1400" dirty="0">
              <a:solidFill>
                <a:schemeClr val="tx1"/>
              </a:solidFill>
              <a:latin typeface="Oswald" pitchFamily="2" charset="0"/>
            </a:endParaRPr>
          </a:p>
        </p:txBody>
      </p:sp>
      <p:sp>
        <p:nvSpPr>
          <p:cNvPr id="5" name="Text Placeholder 4">
            <a:extLst>
              <a:ext uri="{FF2B5EF4-FFF2-40B4-BE49-F238E27FC236}">
                <a16:creationId xmlns:a16="http://schemas.microsoft.com/office/drawing/2014/main" id="{C2488F19-BBDD-114B-8D96-573C4E1F1ECF}"/>
              </a:ext>
            </a:extLst>
          </p:cNvPr>
          <p:cNvSpPr>
            <a:spLocks noGrp="1"/>
          </p:cNvSpPr>
          <p:nvPr>
            <p:ph type="body" sz="quarter" idx="11"/>
          </p:nvPr>
        </p:nvSpPr>
        <p:spPr>
          <a:xfrm>
            <a:off x="615813" y="2320956"/>
            <a:ext cx="4244421" cy="3389243"/>
          </a:xfrm>
        </p:spPr>
        <p:txBody>
          <a:bodyPr>
            <a:normAutofit/>
          </a:bodyPr>
          <a:lstStyle/>
          <a:p>
            <a:r>
              <a:rPr lang="en-US" dirty="0"/>
              <a:t>FOUNDATION RELATIONS TEAM ROLE</a:t>
            </a:r>
          </a:p>
        </p:txBody>
      </p:sp>
    </p:spTree>
    <p:extLst>
      <p:ext uri="{BB962C8B-B14F-4D97-AF65-F5344CB8AC3E}">
        <p14:creationId xmlns:p14="http://schemas.microsoft.com/office/powerpoint/2010/main" val="2912377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EE82D1-3B50-764D-BAD1-FFF92C2CAC03}"/>
              </a:ext>
            </a:extLst>
          </p:cNvPr>
          <p:cNvSpPr>
            <a:spLocks noGrp="1"/>
          </p:cNvSpPr>
          <p:nvPr>
            <p:ph type="body" sz="quarter" idx="10"/>
          </p:nvPr>
        </p:nvSpPr>
        <p:spPr/>
        <p:txBody>
          <a:bodyPr/>
          <a:lstStyle/>
          <a:p>
            <a:pPr marL="342900" marR="0" lvl="0" indent="-342900">
              <a:lnSpc>
                <a:spcPct val="100000"/>
              </a:lnSpc>
              <a:spcBef>
                <a:spcPts val="500"/>
              </a:spcBef>
              <a:spcAft>
                <a:spcPts val="0"/>
              </a:spcAft>
              <a:buFont typeface="Symbol" panose="05050102010706020507" pitchFamily="18" charset="2"/>
              <a:buChar char=""/>
            </a:pPr>
            <a:r>
              <a:rPr lang="en-US" sz="1800" dirty="0">
                <a:latin typeface="Oswald" pitchFamily="2" charset="0"/>
                <a:ea typeface="Times New Roman" panose="02020603050405020304" pitchFamily="18" charset="0"/>
                <a:cs typeface="Times New Roman" panose="02020603050405020304" pitchFamily="18" charset="0"/>
              </a:rPr>
              <a:t>If you </a:t>
            </a:r>
            <a:r>
              <a:rPr lang="en-US" sz="1800" dirty="0">
                <a:effectLst/>
                <a:latin typeface="Oswald" pitchFamily="2" charset="0"/>
                <a:ea typeface="Times New Roman" panose="02020603050405020304" pitchFamily="18" charset="0"/>
                <a:cs typeface="Times New Roman" panose="02020603050405020304" pitchFamily="18" charset="0"/>
              </a:rPr>
              <a:t>have a great idea for a social or enrichment activity for the board members</a:t>
            </a:r>
          </a:p>
          <a:p>
            <a:pPr marL="342900" marR="0" lvl="0" indent="-342900">
              <a:lnSpc>
                <a:spcPct val="100000"/>
              </a:lnSpc>
              <a:spcBef>
                <a:spcPts val="500"/>
              </a:spcBef>
              <a:spcAft>
                <a:spcPts val="0"/>
              </a:spcAft>
              <a:buFont typeface="Symbol" panose="05050102010706020507" pitchFamily="18" charset="2"/>
              <a:buChar char=""/>
            </a:pPr>
            <a:r>
              <a:rPr lang="en-US" sz="1800" dirty="0">
                <a:latin typeface="Oswald" pitchFamily="2" charset="0"/>
                <a:ea typeface="Times New Roman" panose="02020603050405020304" pitchFamily="18" charset="0"/>
                <a:cs typeface="Times New Roman" panose="02020603050405020304" pitchFamily="18" charset="0"/>
              </a:rPr>
              <a:t>If you kn</a:t>
            </a:r>
            <a:r>
              <a:rPr lang="en-US" sz="1800" dirty="0">
                <a:effectLst/>
                <a:latin typeface="Oswald" pitchFamily="2" charset="0"/>
                <a:ea typeface="Times New Roman" panose="02020603050405020304" pitchFamily="18" charset="0"/>
                <a:cs typeface="Times New Roman" panose="02020603050405020304" pitchFamily="18" charset="0"/>
              </a:rPr>
              <a:t>ow somebody who would be a wonderful trustee</a:t>
            </a:r>
          </a:p>
          <a:p>
            <a:pPr marL="342900" marR="0" lvl="0" indent="-342900">
              <a:lnSpc>
                <a:spcPct val="100000"/>
              </a:lnSpc>
              <a:spcBef>
                <a:spcPts val="500"/>
              </a:spcBef>
              <a:spcAft>
                <a:spcPts val="0"/>
              </a:spcAft>
              <a:buFont typeface="Symbol" panose="05050102010706020507" pitchFamily="18" charset="2"/>
              <a:buChar char=""/>
            </a:pPr>
            <a:r>
              <a:rPr lang="en-US" sz="1800" dirty="0">
                <a:latin typeface="Oswald" pitchFamily="2" charset="0"/>
                <a:ea typeface="Times New Roman" panose="02020603050405020304" pitchFamily="18" charset="0"/>
                <a:cs typeface="Times New Roman" panose="02020603050405020304" pitchFamily="18" charset="0"/>
              </a:rPr>
              <a:t>If you ar</a:t>
            </a:r>
            <a:r>
              <a:rPr lang="en-US" sz="1800" dirty="0">
                <a:effectLst/>
                <a:latin typeface="Oswald" pitchFamily="2" charset="0"/>
                <a:ea typeface="Times New Roman" panose="02020603050405020304" pitchFamily="18" charset="0"/>
                <a:cs typeface="Times New Roman" panose="02020603050405020304" pitchFamily="18" charset="0"/>
              </a:rPr>
              <a:t>e working with a trustee and want to coordinate a visit when they are here for board business </a:t>
            </a:r>
          </a:p>
          <a:p>
            <a:pPr marL="342900" marR="0" lvl="0" indent="-342900">
              <a:lnSpc>
                <a:spcPct val="100000"/>
              </a:lnSpc>
              <a:spcBef>
                <a:spcPts val="500"/>
              </a:spcBef>
              <a:spcAft>
                <a:spcPts val="0"/>
              </a:spcAft>
              <a:buFont typeface="Symbol" panose="05050102010706020507" pitchFamily="18" charset="2"/>
              <a:buChar char=""/>
            </a:pPr>
            <a:r>
              <a:rPr lang="en-US" sz="1800" dirty="0">
                <a:latin typeface="Oswald" pitchFamily="2" charset="0"/>
                <a:ea typeface="Times New Roman" panose="02020603050405020304" pitchFamily="18" charset="0"/>
                <a:cs typeface="Times New Roman" panose="02020603050405020304" pitchFamily="18" charset="0"/>
              </a:rPr>
              <a:t>If y</a:t>
            </a:r>
            <a:r>
              <a:rPr lang="en-US" sz="1800" dirty="0">
                <a:effectLst/>
                <a:latin typeface="Oswald" pitchFamily="2" charset="0"/>
                <a:ea typeface="Times New Roman" panose="02020603050405020304" pitchFamily="18" charset="0"/>
                <a:cs typeface="Times New Roman" panose="02020603050405020304" pitchFamily="18" charset="0"/>
              </a:rPr>
              <a:t>ou are working with a dean or vice chancellor who isn’t sure what is expected of them at the next meeting</a:t>
            </a:r>
          </a:p>
          <a:p>
            <a:pPr marL="342900" marR="0" lvl="0" indent="-342900">
              <a:lnSpc>
                <a:spcPct val="100000"/>
              </a:lnSpc>
              <a:spcBef>
                <a:spcPts val="500"/>
              </a:spcBef>
              <a:spcAft>
                <a:spcPts val="0"/>
              </a:spcAft>
              <a:buFont typeface="Symbol" panose="05050102010706020507" pitchFamily="18" charset="2"/>
              <a:buChar char=""/>
            </a:pPr>
            <a:r>
              <a:rPr lang="en-US" sz="1800" dirty="0">
                <a:effectLst/>
                <a:latin typeface="Oswald" pitchFamily="2" charset="0"/>
                <a:ea typeface="Times New Roman" panose="02020603050405020304" pitchFamily="18" charset="0"/>
                <a:cs typeface="Times New Roman" panose="02020603050405020304" pitchFamily="18" charset="0"/>
              </a:rPr>
              <a:t>If you have any questions at all about anything board related!</a:t>
            </a:r>
          </a:p>
        </p:txBody>
      </p:sp>
      <p:sp>
        <p:nvSpPr>
          <p:cNvPr id="5" name="Text Placeholder 4">
            <a:extLst>
              <a:ext uri="{FF2B5EF4-FFF2-40B4-BE49-F238E27FC236}">
                <a16:creationId xmlns:a16="http://schemas.microsoft.com/office/drawing/2014/main" id="{C2488F19-BBDD-114B-8D96-573C4E1F1ECF}"/>
              </a:ext>
            </a:extLst>
          </p:cNvPr>
          <p:cNvSpPr>
            <a:spLocks noGrp="1"/>
          </p:cNvSpPr>
          <p:nvPr>
            <p:ph type="body" sz="quarter" idx="11"/>
          </p:nvPr>
        </p:nvSpPr>
        <p:spPr>
          <a:xfrm>
            <a:off x="615813" y="2320956"/>
            <a:ext cx="4244421" cy="3389243"/>
          </a:xfrm>
        </p:spPr>
        <p:txBody>
          <a:bodyPr>
            <a:normAutofit/>
          </a:bodyPr>
          <a:lstStyle/>
          <a:p>
            <a:r>
              <a:rPr lang="en-US" dirty="0"/>
              <a:t>COLLABORATE WITH US</a:t>
            </a:r>
          </a:p>
        </p:txBody>
      </p:sp>
    </p:spTree>
    <p:extLst>
      <p:ext uri="{BB962C8B-B14F-4D97-AF65-F5344CB8AC3E}">
        <p14:creationId xmlns:p14="http://schemas.microsoft.com/office/powerpoint/2010/main" val="23328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AF663-0834-F84C-99A2-0A2986F4FA7B}"/>
              </a:ext>
            </a:extLst>
          </p:cNvPr>
          <p:cNvSpPr>
            <a:spLocks noGrp="1"/>
          </p:cNvSpPr>
          <p:nvPr>
            <p:ph type="body" sz="quarter" idx="10"/>
          </p:nvPr>
        </p:nvSpPr>
        <p:spPr/>
        <p:txBody>
          <a:bodyPr/>
          <a:lstStyle/>
          <a:p>
            <a:r>
              <a:rPr lang="en-US"/>
              <a:t>QUESTIONS OR COMMENTS?</a:t>
            </a:r>
          </a:p>
        </p:txBody>
      </p:sp>
    </p:spTree>
    <p:extLst>
      <p:ext uri="{BB962C8B-B14F-4D97-AF65-F5344CB8AC3E}">
        <p14:creationId xmlns:p14="http://schemas.microsoft.com/office/powerpoint/2010/main" val="25345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A11B4-8C44-1647-8ADD-6530C6357993}"/>
              </a:ext>
            </a:extLst>
          </p:cNvPr>
          <p:cNvSpPr>
            <a:spLocks noGrp="1"/>
          </p:cNvSpPr>
          <p:nvPr>
            <p:ph type="body" sz="quarter" idx="10"/>
          </p:nvPr>
        </p:nvSpPr>
        <p:spPr>
          <a:xfrm>
            <a:off x="2463800" y="2226366"/>
            <a:ext cx="7683499" cy="4631634"/>
          </a:xfrm>
        </p:spPr>
        <p:txBody>
          <a:bodyPr/>
          <a:lstStyle/>
          <a:p>
            <a:pPr marL="0" marR="0" algn="ctr">
              <a:lnSpc>
                <a:spcPct val="107000"/>
              </a:lnSpc>
              <a:spcBef>
                <a:spcPts val="0"/>
              </a:spcBef>
              <a:spcAft>
                <a:spcPts val="800"/>
              </a:spcAft>
            </a:pPr>
            <a:r>
              <a:rPr lang="en-US" kern="100" dirty="0">
                <a:effectLst/>
                <a:latin typeface="Fira Sans" panose="020B0503050000020004" pitchFamily="34" charset="0"/>
                <a:ea typeface="Aptos" panose="020B0004020202020204" pitchFamily="34" charset="0"/>
                <a:cs typeface="Times New Roman" panose="02020603050405020304" pitchFamily="18" charset="0"/>
              </a:rPr>
              <a:t>Our team’s mission is to support University Advancement staff, campus leadership, and external stakeholders with strategy and resources to raise private philanthropic support and engagement from our diverse constituents. </a:t>
            </a:r>
          </a:p>
          <a:p>
            <a:pPr marL="0" marR="0" algn="ctr">
              <a:lnSpc>
                <a:spcPct val="107000"/>
              </a:lnSpc>
              <a:spcBef>
                <a:spcPts val="0"/>
              </a:spcBef>
              <a:spcAft>
                <a:spcPts val="800"/>
              </a:spcAft>
            </a:pPr>
            <a:endParaRPr lang="en-US" kern="100" dirty="0">
              <a:ea typeface="Aptos" panose="020B0004020202020204" pitchFamily="34" charset="0"/>
              <a:cs typeface="Times New Roman" panose="02020603050405020304" pitchFamily="18" charset="0"/>
            </a:endParaRPr>
          </a:p>
          <a:p>
            <a:pPr marL="0" marR="0" algn="ctr">
              <a:lnSpc>
                <a:spcPct val="107000"/>
              </a:lnSpc>
              <a:spcBef>
                <a:spcPts val="0"/>
              </a:spcBef>
              <a:spcAft>
                <a:spcPts val="800"/>
              </a:spcAf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63700190-89F2-8A4B-86FA-330FBF3E8E9D}"/>
              </a:ext>
            </a:extLst>
          </p:cNvPr>
          <p:cNvSpPr>
            <a:spLocks noGrp="1"/>
          </p:cNvSpPr>
          <p:nvPr>
            <p:ph type="body" sz="quarter" idx="11"/>
          </p:nvPr>
        </p:nvSpPr>
        <p:spPr/>
        <p:txBody>
          <a:bodyPr/>
          <a:lstStyle/>
          <a:p>
            <a:r>
              <a:rPr lang="en-US" dirty="0"/>
              <a:t>OUR MISSION</a:t>
            </a:r>
          </a:p>
        </p:txBody>
      </p:sp>
    </p:spTree>
    <p:extLst>
      <p:ext uri="{BB962C8B-B14F-4D97-AF65-F5344CB8AC3E}">
        <p14:creationId xmlns:p14="http://schemas.microsoft.com/office/powerpoint/2010/main" val="32597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A11B4-8C44-1647-8ADD-6530C6357993}"/>
              </a:ext>
            </a:extLst>
          </p:cNvPr>
          <p:cNvSpPr>
            <a:spLocks noGrp="1"/>
          </p:cNvSpPr>
          <p:nvPr>
            <p:ph type="body" sz="quarter" idx="10"/>
          </p:nvPr>
        </p:nvSpPr>
        <p:spPr>
          <a:xfrm>
            <a:off x="195174" y="3697017"/>
            <a:ext cx="4432299" cy="1431234"/>
          </a:xfrm>
        </p:spPr>
        <p:txBody>
          <a:bodyPr/>
          <a:lstStyle/>
          <a:p>
            <a:pPr marL="0" marR="0" algn="ctr">
              <a:lnSpc>
                <a:spcPct val="107000"/>
              </a:lnSpc>
              <a:spcBef>
                <a:spcPts val="0"/>
              </a:spcBef>
              <a:spcAft>
                <a:spcPts val="800"/>
              </a:spcAft>
            </a:pPr>
            <a:r>
              <a:rPr lang="en-US" sz="3600" b="1" kern="100" dirty="0">
                <a:effectLst/>
                <a:latin typeface="Fira Sans" panose="020B0503050000020004" pitchFamily="34" charset="0"/>
                <a:ea typeface="Aptos" panose="020B0004020202020204" pitchFamily="34" charset="0"/>
                <a:cs typeface="Times New Roman" panose="02020603050405020304" pitchFamily="18" charset="0"/>
              </a:rPr>
              <a:t>CURIOSITY</a:t>
            </a:r>
            <a:endParaRPr lang="en-US" sz="3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63700190-89F2-8A4B-86FA-330FBF3E8E9D}"/>
              </a:ext>
            </a:extLst>
          </p:cNvPr>
          <p:cNvSpPr>
            <a:spLocks noGrp="1"/>
          </p:cNvSpPr>
          <p:nvPr>
            <p:ph type="body" sz="quarter" idx="11"/>
          </p:nvPr>
        </p:nvSpPr>
        <p:spPr>
          <a:xfrm>
            <a:off x="476666" y="675308"/>
            <a:ext cx="4244421" cy="993835"/>
          </a:xfrm>
        </p:spPr>
        <p:txBody>
          <a:bodyPr/>
          <a:lstStyle/>
          <a:p>
            <a:r>
              <a:rPr lang="en-US" dirty="0"/>
              <a:t>OUR VALUES</a:t>
            </a:r>
          </a:p>
        </p:txBody>
      </p:sp>
      <p:sp>
        <p:nvSpPr>
          <p:cNvPr id="4" name="Text Placeholder 1">
            <a:extLst>
              <a:ext uri="{FF2B5EF4-FFF2-40B4-BE49-F238E27FC236}">
                <a16:creationId xmlns:a16="http://schemas.microsoft.com/office/drawing/2014/main" id="{2378263C-CA7B-25BD-50F2-0E20176C7D8A}"/>
              </a:ext>
            </a:extLst>
          </p:cNvPr>
          <p:cNvSpPr txBox="1">
            <a:spLocks/>
          </p:cNvSpPr>
          <p:nvPr/>
        </p:nvSpPr>
        <p:spPr>
          <a:xfrm>
            <a:off x="5127411" y="623823"/>
            <a:ext cx="4432299" cy="1431234"/>
          </a:xfrm>
          <a:prstGeom prst="rect">
            <a:avLst/>
          </a:prstGeom>
        </p:spPr>
        <p:txBody>
          <a:bodyPr/>
          <a:lstStyle>
            <a:lvl1pPr marL="0" indent="0" algn="l" defTabSz="914400" rtl="0" eaLnBrk="1" latinLnBrk="0" hangingPunct="1">
              <a:lnSpc>
                <a:spcPct val="90000"/>
              </a:lnSpc>
              <a:spcBef>
                <a:spcPts val="1000"/>
              </a:spcBef>
              <a:buFontTx/>
              <a:buNone/>
              <a:defRPr sz="2800" b="0" i="0" kern="1200">
                <a:solidFill>
                  <a:srgbClr val="003DA5"/>
                </a:solidFill>
                <a:latin typeface="Fira Sans" panose="020B0503050000020004" pitchFamily="34" charset="0"/>
                <a:ea typeface="Fira Sans" panose="020B0503050000020004" pitchFamily="34" charset="0"/>
                <a:cs typeface="+mn-cs"/>
              </a:defRPr>
            </a:lvl1pPr>
            <a:lvl2pPr marL="457200" indent="0" algn="l" defTabSz="914400" rtl="0" eaLnBrk="1" latinLnBrk="0" hangingPunct="1">
              <a:lnSpc>
                <a:spcPct val="90000"/>
              </a:lnSpc>
              <a:spcBef>
                <a:spcPts val="500"/>
              </a:spcBef>
              <a:buFontTx/>
              <a:buNone/>
              <a:defRPr sz="2400" b="0" i="0" kern="1200">
                <a:solidFill>
                  <a:srgbClr val="003DA5"/>
                </a:solidFill>
                <a:latin typeface="Fira Sans" panose="020B0503050000020004" pitchFamily="34" charset="0"/>
                <a:ea typeface="Fira Sans" panose="020B05030500000200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003DA5"/>
                </a:solidFill>
                <a:latin typeface="Fira Sans" panose="020B0503050000020004" pitchFamily="34" charset="0"/>
                <a:ea typeface="Fira Sans" panose="020B0503050000020004" pitchFamily="34" charset="0"/>
                <a:cs typeface="+mn-cs"/>
              </a:defRPr>
            </a:lvl3pPr>
            <a:lvl4pPr marL="1371600" indent="0" algn="l" defTabSz="914400" rtl="0" eaLnBrk="1" latinLnBrk="0" hangingPunct="1">
              <a:lnSpc>
                <a:spcPct val="90000"/>
              </a:lnSpc>
              <a:spcBef>
                <a:spcPts val="500"/>
              </a:spcBef>
              <a:buFontTx/>
              <a:buNone/>
              <a:defRPr sz="1800" b="0" i="0" kern="1200">
                <a:solidFill>
                  <a:srgbClr val="003DA5"/>
                </a:solidFill>
                <a:latin typeface="Fira Sans" panose="020B0503050000020004" pitchFamily="34" charset="0"/>
                <a:ea typeface="Fira Sans" panose="020B0503050000020004" pitchFamily="34" charset="0"/>
                <a:cs typeface="+mn-cs"/>
              </a:defRPr>
            </a:lvl4pPr>
            <a:lvl5pPr marL="1828800" indent="0" algn="l" defTabSz="914400" rtl="0" eaLnBrk="1" latinLnBrk="0" hangingPunct="1">
              <a:lnSpc>
                <a:spcPct val="90000"/>
              </a:lnSpc>
              <a:spcBef>
                <a:spcPts val="500"/>
              </a:spcBef>
              <a:buFontTx/>
              <a:buNone/>
              <a:defRPr sz="1800" b="0" i="0" kern="1200">
                <a:solidFill>
                  <a:srgbClr val="003DA5"/>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Bef>
                <a:spcPts val="0"/>
              </a:spcBef>
              <a:spcAft>
                <a:spcPts val="800"/>
              </a:spcAft>
            </a:pPr>
            <a:r>
              <a:rPr lang="en-US" sz="3600" b="1" kern="100" dirty="0">
                <a:solidFill>
                  <a:srgbClr val="009CDE"/>
                </a:solidFill>
                <a:ea typeface="Aptos" panose="020B0004020202020204" pitchFamily="34" charset="0"/>
                <a:cs typeface="Times New Roman" panose="02020603050405020304" pitchFamily="18" charset="0"/>
              </a:rPr>
              <a:t>SERVICE</a:t>
            </a:r>
            <a:endParaRPr lang="en-US" sz="6600" b="1" kern="100" dirty="0">
              <a:solidFill>
                <a:srgbClr val="009CDE"/>
              </a:solidFill>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1">
            <a:extLst>
              <a:ext uri="{FF2B5EF4-FFF2-40B4-BE49-F238E27FC236}">
                <a16:creationId xmlns:a16="http://schemas.microsoft.com/office/drawing/2014/main" id="{D5295557-123D-7FA0-1C7D-D3ADE509959E}"/>
              </a:ext>
            </a:extLst>
          </p:cNvPr>
          <p:cNvSpPr txBox="1">
            <a:spLocks/>
          </p:cNvSpPr>
          <p:nvPr/>
        </p:nvSpPr>
        <p:spPr>
          <a:xfrm>
            <a:off x="7120644" y="4802943"/>
            <a:ext cx="4432299" cy="1431234"/>
          </a:xfrm>
          <a:prstGeom prst="rect">
            <a:avLst/>
          </a:prstGeom>
        </p:spPr>
        <p:txBody>
          <a:bodyPr/>
          <a:lstStyle>
            <a:lvl1pPr marL="0" indent="0" algn="l" defTabSz="914400" rtl="0" eaLnBrk="1" latinLnBrk="0" hangingPunct="1">
              <a:lnSpc>
                <a:spcPct val="90000"/>
              </a:lnSpc>
              <a:spcBef>
                <a:spcPts val="1000"/>
              </a:spcBef>
              <a:buFontTx/>
              <a:buNone/>
              <a:defRPr sz="2800" b="0" i="0" kern="1200">
                <a:solidFill>
                  <a:srgbClr val="003DA5"/>
                </a:solidFill>
                <a:latin typeface="Fira Sans" panose="020B0503050000020004" pitchFamily="34" charset="0"/>
                <a:ea typeface="Fira Sans" panose="020B0503050000020004" pitchFamily="34" charset="0"/>
                <a:cs typeface="+mn-cs"/>
              </a:defRPr>
            </a:lvl1pPr>
            <a:lvl2pPr marL="457200" indent="0" algn="l" defTabSz="914400" rtl="0" eaLnBrk="1" latinLnBrk="0" hangingPunct="1">
              <a:lnSpc>
                <a:spcPct val="90000"/>
              </a:lnSpc>
              <a:spcBef>
                <a:spcPts val="500"/>
              </a:spcBef>
              <a:buFontTx/>
              <a:buNone/>
              <a:defRPr sz="2400" b="0" i="0" kern="1200">
                <a:solidFill>
                  <a:srgbClr val="003DA5"/>
                </a:solidFill>
                <a:latin typeface="Fira Sans" panose="020B0503050000020004" pitchFamily="34" charset="0"/>
                <a:ea typeface="Fira Sans" panose="020B05030500000200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003DA5"/>
                </a:solidFill>
                <a:latin typeface="Fira Sans" panose="020B0503050000020004" pitchFamily="34" charset="0"/>
                <a:ea typeface="Fira Sans" panose="020B0503050000020004" pitchFamily="34" charset="0"/>
                <a:cs typeface="+mn-cs"/>
              </a:defRPr>
            </a:lvl3pPr>
            <a:lvl4pPr marL="1371600" indent="0" algn="l" defTabSz="914400" rtl="0" eaLnBrk="1" latinLnBrk="0" hangingPunct="1">
              <a:lnSpc>
                <a:spcPct val="90000"/>
              </a:lnSpc>
              <a:spcBef>
                <a:spcPts val="500"/>
              </a:spcBef>
              <a:buFontTx/>
              <a:buNone/>
              <a:defRPr sz="1800" b="0" i="0" kern="1200">
                <a:solidFill>
                  <a:srgbClr val="003DA5"/>
                </a:solidFill>
                <a:latin typeface="Fira Sans" panose="020B0503050000020004" pitchFamily="34" charset="0"/>
                <a:ea typeface="Fira Sans" panose="020B0503050000020004" pitchFamily="34" charset="0"/>
                <a:cs typeface="+mn-cs"/>
              </a:defRPr>
            </a:lvl4pPr>
            <a:lvl5pPr marL="1828800" indent="0" algn="l" defTabSz="914400" rtl="0" eaLnBrk="1" latinLnBrk="0" hangingPunct="1">
              <a:lnSpc>
                <a:spcPct val="90000"/>
              </a:lnSpc>
              <a:spcBef>
                <a:spcPts val="500"/>
              </a:spcBef>
              <a:buFontTx/>
              <a:buNone/>
              <a:defRPr sz="1800" b="0" i="0" kern="1200">
                <a:solidFill>
                  <a:srgbClr val="003DA5"/>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Bef>
                <a:spcPts val="0"/>
              </a:spcBef>
              <a:spcAft>
                <a:spcPts val="800"/>
              </a:spcAft>
            </a:pPr>
            <a:r>
              <a:rPr lang="en-US" sz="3600" b="1" kern="100" dirty="0">
                <a:solidFill>
                  <a:srgbClr val="FFB81C"/>
                </a:solidFill>
                <a:ea typeface="Aptos" panose="020B0004020202020204" pitchFamily="34" charset="0"/>
                <a:cs typeface="Times New Roman" panose="02020603050405020304" pitchFamily="18" charset="0"/>
              </a:rPr>
              <a:t>EMPATHY</a:t>
            </a:r>
            <a:endParaRPr lang="en-US" sz="6600" b="1" kern="100" dirty="0">
              <a:solidFill>
                <a:srgbClr val="FFB81C"/>
              </a:solidFill>
              <a:latin typeface="Aptos" panose="020B0004020202020204" pitchFamily="34" charset="0"/>
              <a:ea typeface="Aptos" panose="020B0004020202020204" pitchFamily="34" charset="0"/>
              <a:cs typeface="Times New Roman" panose="02020603050405020304" pitchFamily="18" charset="0"/>
            </a:endParaRPr>
          </a:p>
        </p:txBody>
      </p:sp>
      <p:sp>
        <p:nvSpPr>
          <p:cNvPr id="6" name="Block Arc 5">
            <a:extLst>
              <a:ext uri="{FF2B5EF4-FFF2-40B4-BE49-F238E27FC236}">
                <a16:creationId xmlns:a16="http://schemas.microsoft.com/office/drawing/2014/main" id="{E58A5011-C064-482A-0712-7F19958C3416}"/>
              </a:ext>
            </a:extLst>
          </p:cNvPr>
          <p:cNvSpPr/>
          <p:nvPr/>
        </p:nvSpPr>
        <p:spPr>
          <a:xfrm>
            <a:off x="4130537" y="1562219"/>
            <a:ext cx="4179117" cy="4179117"/>
          </a:xfrm>
          <a:prstGeom prst="blockArc">
            <a:avLst>
              <a:gd name="adj1" fmla="val 10659323"/>
              <a:gd name="adj2" fmla="val 5207733"/>
              <a:gd name="adj3" fmla="val 1149"/>
            </a:avLst>
          </a:prstGeom>
          <a:solidFill>
            <a:srgbClr val="003DA5"/>
          </a:solidFill>
          <a:ln>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oppins" panose="00000500000000000000" pitchFamily="2" charset="0"/>
            </a:endParaRPr>
          </a:p>
        </p:txBody>
      </p:sp>
      <p:sp>
        <p:nvSpPr>
          <p:cNvPr id="12" name="Rectangle: Rounded Corners 11">
            <a:extLst>
              <a:ext uri="{FF2B5EF4-FFF2-40B4-BE49-F238E27FC236}">
                <a16:creationId xmlns:a16="http://schemas.microsoft.com/office/drawing/2014/main" id="{C6F0F2A3-22F5-06BD-CB02-30CB597CD115}"/>
              </a:ext>
            </a:extLst>
          </p:cNvPr>
          <p:cNvSpPr/>
          <p:nvPr/>
        </p:nvSpPr>
        <p:spPr>
          <a:xfrm rot="2700000">
            <a:off x="3872885" y="3663746"/>
            <a:ext cx="696492" cy="709004"/>
          </a:xfrm>
          <a:prstGeom prst="round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13" name="Rectangle: Rounded Corners 12">
            <a:extLst>
              <a:ext uri="{FF2B5EF4-FFF2-40B4-BE49-F238E27FC236}">
                <a16:creationId xmlns:a16="http://schemas.microsoft.com/office/drawing/2014/main" id="{F227ABDC-3076-C361-D0EA-C82FCE05618F}"/>
              </a:ext>
            </a:extLst>
          </p:cNvPr>
          <p:cNvSpPr/>
          <p:nvPr/>
        </p:nvSpPr>
        <p:spPr>
          <a:xfrm rot="791573">
            <a:off x="6096636" y="1299925"/>
            <a:ext cx="696492" cy="709004"/>
          </a:xfrm>
          <a:prstGeom prst="round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14" name="Rectangle: Rounded Corners 13">
            <a:extLst>
              <a:ext uri="{FF2B5EF4-FFF2-40B4-BE49-F238E27FC236}">
                <a16:creationId xmlns:a16="http://schemas.microsoft.com/office/drawing/2014/main" id="{A64888BA-B515-C572-D30E-53D16A4CBB90}"/>
              </a:ext>
            </a:extLst>
          </p:cNvPr>
          <p:cNvSpPr/>
          <p:nvPr/>
        </p:nvSpPr>
        <p:spPr>
          <a:xfrm rot="21414373">
            <a:off x="7425020" y="4568500"/>
            <a:ext cx="696492" cy="709004"/>
          </a:xfrm>
          <a:prstGeom prst="round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Tree>
    <p:extLst>
      <p:ext uri="{BB962C8B-B14F-4D97-AF65-F5344CB8AC3E}">
        <p14:creationId xmlns:p14="http://schemas.microsoft.com/office/powerpoint/2010/main" val="3508140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A8C55E-80DF-6747-8B02-B08C38304221}"/>
              </a:ext>
            </a:extLst>
          </p:cNvPr>
          <p:cNvSpPr>
            <a:spLocks noGrp="1"/>
          </p:cNvSpPr>
          <p:nvPr>
            <p:ph type="body" sz="quarter" idx="10"/>
          </p:nvPr>
        </p:nvSpPr>
        <p:spPr>
          <a:xfrm>
            <a:off x="550881" y="530430"/>
            <a:ext cx="7146233" cy="3339547"/>
          </a:xfrm>
        </p:spPr>
        <p:txBody>
          <a:bodyPr/>
          <a:lstStyle/>
          <a:p>
            <a:r>
              <a:rPr lang="en-US" dirty="0"/>
              <a:t>WHY VCUA</a:t>
            </a:r>
          </a:p>
        </p:txBody>
      </p:sp>
    </p:spTree>
    <p:extLst>
      <p:ext uri="{BB962C8B-B14F-4D97-AF65-F5344CB8AC3E}">
        <p14:creationId xmlns:p14="http://schemas.microsoft.com/office/powerpoint/2010/main" val="346239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AB06D3-5EA5-4048-A8A5-89617F630265}"/>
              </a:ext>
            </a:extLst>
          </p:cNvPr>
          <p:cNvSpPr>
            <a:spLocks noGrp="1"/>
          </p:cNvSpPr>
          <p:nvPr>
            <p:ph type="body" sz="quarter" idx="10"/>
          </p:nvPr>
        </p:nvSpPr>
        <p:spPr>
          <a:xfrm>
            <a:off x="4860234" y="2345633"/>
            <a:ext cx="6877878" cy="3389243"/>
          </a:xfrm>
        </p:spPr>
        <p:txBody>
          <a:bodyPr/>
          <a:lstStyle/>
          <a:p>
            <a:pPr>
              <a:lnSpc>
                <a:spcPct val="100000"/>
              </a:lnSpc>
              <a:spcBef>
                <a:spcPts val="1800"/>
              </a:spcBef>
              <a:spcAft>
                <a:spcPts val="1200"/>
              </a:spcAft>
            </a:pPr>
            <a:r>
              <a:rPr lang="en-US" sz="3600" dirty="0">
                <a:ln w="22225">
                  <a:solidFill>
                    <a:srgbClr val="003DA5"/>
                  </a:solidFill>
                  <a:prstDash val="solid"/>
                </a:ln>
              </a:rPr>
              <a:t>Move University Advancement’s priorities forward by driving integrated strategy and operations.</a:t>
            </a:r>
          </a:p>
        </p:txBody>
      </p:sp>
      <p:sp>
        <p:nvSpPr>
          <p:cNvPr id="5" name="Text Placeholder 4">
            <a:extLst>
              <a:ext uri="{FF2B5EF4-FFF2-40B4-BE49-F238E27FC236}">
                <a16:creationId xmlns:a16="http://schemas.microsoft.com/office/drawing/2014/main" id="{98D86929-DD85-EE48-AC20-41FA0C4BB122}"/>
              </a:ext>
            </a:extLst>
          </p:cNvPr>
          <p:cNvSpPr>
            <a:spLocks noGrp="1"/>
          </p:cNvSpPr>
          <p:nvPr>
            <p:ph type="body" sz="quarter" idx="11"/>
          </p:nvPr>
        </p:nvSpPr>
        <p:spPr/>
        <p:txBody>
          <a:bodyPr/>
          <a:lstStyle/>
          <a:p>
            <a:r>
              <a:rPr lang="en-US" dirty="0"/>
              <a:t>OUR GOAL</a:t>
            </a:r>
          </a:p>
        </p:txBody>
      </p:sp>
    </p:spTree>
    <p:extLst>
      <p:ext uri="{BB962C8B-B14F-4D97-AF65-F5344CB8AC3E}">
        <p14:creationId xmlns:p14="http://schemas.microsoft.com/office/powerpoint/2010/main" val="406460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632849"/>
            <a:ext cx="9067136"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003DA5"/>
                </a:solidFill>
                <a:effectLst/>
                <a:uLnTx/>
                <a:uFillTx/>
                <a:latin typeface="Oswald SemiBold" panose="00000700000000000000" pitchFamily="2" charset="0"/>
                <a:ea typeface="Fira Sans Medium" panose="020B0503050000020004" pitchFamily="34" charset="0"/>
                <a:cs typeface="+mn-cs"/>
              </a:rPr>
              <a:t>STRATEGIC ALIGNMENT</a:t>
            </a:r>
          </a:p>
        </p:txBody>
      </p:sp>
      <p:graphicFrame>
        <p:nvGraphicFramePr>
          <p:cNvPr id="3" name="Diagram 2">
            <a:extLst>
              <a:ext uri="{FF2B5EF4-FFF2-40B4-BE49-F238E27FC236}">
                <a16:creationId xmlns:a16="http://schemas.microsoft.com/office/drawing/2014/main" id="{27C9253F-DD3C-CC8F-6409-EC26B649643D}"/>
              </a:ext>
            </a:extLst>
          </p:cNvPr>
          <p:cNvGraphicFramePr/>
          <p:nvPr>
            <p:extLst>
              <p:ext uri="{D42A27DB-BD31-4B8C-83A1-F6EECF244321}">
                <p14:modId xmlns:p14="http://schemas.microsoft.com/office/powerpoint/2010/main" val="3004551851"/>
              </p:ext>
            </p:extLst>
          </p:nvPr>
        </p:nvGraphicFramePr>
        <p:xfrm>
          <a:off x="3044537" y="241300"/>
          <a:ext cx="11001664" cy="63720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5C002220-1F67-03CE-1423-B814B9B61BDA}"/>
              </a:ext>
            </a:extLst>
          </p:cNvPr>
          <p:cNvSpPr txBox="1"/>
          <p:nvPr/>
        </p:nvSpPr>
        <p:spPr>
          <a:xfrm>
            <a:off x="609600" y="1606159"/>
            <a:ext cx="906713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1AB00"/>
                </a:solidFill>
                <a:effectLst/>
                <a:uLnTx/>
                <a:uFillTx/>
                <a:latin typeface="Oswald SemiBold" panose="00000700000000000000" pitchFamily="2" charset="0"/>
                <a:ea typeface="Fira Sans Medium" panose="020B0503050000020004" pitchFamily="34" charset="0"/>
                <a:cs typeface="+mn-cs"/>
              </a:rPr>
              <a:t>CORE BUSINESS OBJECTIVES</a:t>
            </a:r>
          </a:p>
        </p:txBody>
      </p:sp>
      <p:sp>
        <p:nvSpPr>
          <p:cNvPr id="4" name="TextBox 3">
            <a:extLst>
              <a:ext uri="{FF2B5EF4-FFF2-40B4-BE49-F238E27FC236}">
                <a16:creationId xmlns:a16="http://schemas.microsoft.com/office/drawing/2014/main" id="{C0324FBF-327E-B20A-4B15-5ED0E6197B21}"/>
              </a:ext>
            </a:extLst>
          </p:cNvPr>
          <p:cNvSpPr txBox="1"/>
          <p:nvPr/>
        </p:nvSpPr>
        <p:spPr>
          <a:xfrm>
            <a:off x="609600" y="2198561"/>
            <a:ext cx="4147127" cy="4093428"/>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3DA5"/>
                </a:solidFill>
                <a:effectLst/>
                <a:uLnTx/>
                <a:uFillTx/>
                <a:latin typeface="Fira Sans" panose="020B0503050000020004" pitchFamily="34" charset="0"/>
                <a:ea typeface="Fira Sans Book" panose="020B0503050000020004" pitchFamily="34" charset="0"/>
                <a:cs typeface="+mn-cs"/>
              </a:rPr>
              <a:t>PROVIDE SUPPORT TO TRUSTEES AND KEY AMBASSADORS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rPr>
              <a:t>MANAGE TRUSTEE PORTFOLIOS EXPECTATIONS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rPr>
              <a:t>SERVE AS CHIEF TRUSTEE COMMUNICATORS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rPr>
              <a:t>INCREASE PROSPECT PIPELINE (INDIVIDUALS AND ORGANIZATIONS)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rPr>
              <a:t>WORK WITH LEADERSHIP TO ESTABLISH PORTFOLIO STAGE MIGRATION EXPECTATIONS AND METRICS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rPr>
              <a:t>SERVE AS PORTFOLIO MANAGERS (INSIDE SALES)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rPr>
              <a:t>PARTNER WITH DEVELOPMENT ON CAMPAIGN STRATEGY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srgbClr val="003DA5"/>
              </a:solidFill>
              <a:effectLst/>
              <a:uLnTx/>
              <a:uFillTx/>
              <a:latin typeface="Fira Sans Book" panose="020B0503050000020004" pitchFamily="34" charset="0"/>
              <a:ea typeface="Fira Sans Book" panose="020B0503050000020004" pitchFamily="34" charset="0"/>
              <a:cs typeface="+mn-cs"/>
            </a:endParaRPr>
          </a:p>
        </p:txBody>
      </p:sp>
    </p:spTree>
    <p:extLst>
      <p:ext uri="{BB962C8B-B14F-4D97-AF65-F5344CB8AC3E}">
        <p14:creationId xmlns:p14="http://schemas.microsoft.com/office/powerpoint/2010/main" val="3765636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A8C55E-80DF-6747-8B02-B08C38304221}"/>
              </a:ext>
            </a:extLst>
          </p:cNvPr>
          <p:cNvSpPr>
            <a:spLocks noGrp="1"/>
          </p:cNvSpPr>
          <p:nvPr>
            <p:ph type="body" sz="quarter" idx="10"/>
          </p:nvPr>
        </p:nvSpPr>
        <p:spPr>
          <a:xfrm>
            <a:off x="550881" y="530430"/>
            <a:ext cx="7146233" cy="3339547"/>
          </a:xfrm>
        </p:spPr>
        <p:txBody>
          <a:bodyPr/>
          <a:lstStyle/>
          <a:p>
            <a:r>
              <a:rPr lang="en-US" dirty="0"/>
              <a:t>PROSPECT DEVELOPMENT</a:t>
            </a:r>
          </a:p>
        </p:txBody>
      </p:sp>
    </p:spTree>
    <p:extLst>
      <p:ext uri="{BB962C8B-B14F-4D97-AF65-F5344CB8AC3E}">
        <p14:creationId xmlns:p14="http://schemas.microsoft.com/office/powerpoint/2010/main" val="2469321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22509F-9411-D894-5BD3-EB3EC6FB8E76}"/>
              </a:ext>
            </a:extLst>
          </p:cNvPr>
          <p:cNvSpPr>
            <a:spLocks noGrp="1"/>
          </p:cNvSpPr>
          <p:nvPr>
            <p:ph type="body" sz="quarter" idx="10"/>
          </p:nvPr>
        </p:nvSpPr>
        <p:spPr/>
        <p:txBody>
          <a:bodyPr lIns="91440" tIns="45720" rIns="91440" bIns="45720" anchor="t"/>
          <a:lstStyle/>
          <a:p>
            <a:pPr marL="457200" indent="-457200">
              <a:lnSpc>
                <a:spcPct val="100000"/>
              </a:lnSpc>
              <a:buFont typeface="Arial" panose="020B0604020202020204" pitchFamily="34" charset="0"/>
              <a:buChar char="•"/>
            </a:pPr>
            <a:r>
              <a:rPr lang="en-US" dirty="0">
                <a:solidFill>
                  <a:schemeClr val="tx1"/>
                </a:solidFill>
                <a:latin typeface="Oswald" pitchFamily="2" charset="0"/>
              </a:rPr>
              <a:t>PD’s data &amp; analytics arm</a:t>
            </a:r>
          </a:p>
          <a:p>
            <a:pPr marL="457200" indent="-457200">
              <a:lnSpc>
                <a:spcPct val="100000"/>
              </a:lnSpc>
              <a:buFont typeface="Arial" panose="020B0604020202020204" pitchFamily="34" charset="0"/>
              <a:buChar char="•"/>
            </a:pPr>
            <a:r>
              <a:rPr lang="en-US" dirty="0">
                <a:solidFill>
                  <a:schemeClr val="tx1"/>
                </a:solidFill>
                <a:latin typeface="Oswald" pitchFamily="2" charset="0"/>
              </a:rPr>
              <a:t>Team Members:</a:t>
            </a:r>
          </a:p>
          <a:p>
            <a:pPr marL="914400" lvl="1" indent="-457200">
              <a:lnSpc>
                <a:spcPct val="100000"/>
              </a:lnSpc>
              <a:buFont typeface="Arial" panose="020B0604020202020204" pitchFamily="34" charset="0"/>
              <a:buChar char="•"/>
            </a:pPr>
            <a:r>
              <a:rPr lang="en-US" dirty="0">
                <a:solidFill>
                  <a:schemeClr val="tx1"/>
                </a:solidFill>
                <a:latin typeface="Oswald" pitchFamily="2" charset="0"/>
              </a:rPr>
              <a:t>Matt Heimdahl – Assistant Director</a:t>
            </a:r>
          </a:p>
          <a:p>
            <a:pPr marL="914400" lvl="1" indent="-457200">
              <a:lnSpc>
                <a:spcPct val="100000"/>
              </a:lnSpc>
              <a:buFont typeface="Arial" panose="020B0604020202020204" pitchFamily="34" charset="0"/>
              <a:buChar char="•"/>
            </a:pPr>
            <a:r>
              <a:rPr lang="en-US" dirty="0">
                <a:solidFill>
                  <a:schemeClr val="tx1"/>
                </a:solidFill>
                <a:latin typeface="Oswald" pitchFamily="2" charset="0"/>
              </a:rPr>
              <a:t>Mahisha </a:t>
            </a:r>
            <a:r>
              <a:rPr lang="en-US" dirty="0" err="1">
                <a:solidFill>
                  <a:schemeClr val="tx1"/>
                </a:solidFill>
                <a:latin typeface="Oswald" pitchFamily="2" charset="0"/>
              </a:rPr>
              <a:t>Ketagoda</a:t>
            </a:r>
            <a:r>
              <a:rPr lang="en-US" dirty="0">
                <a:solidFill>
                  <a:schemeClr val="tx1"/>
                </a:solidFill>
                <a:latin typeface="Oswald" pitchFamily="2" charset="0"/>
              </a:rPr>
              <a:t> – Senior Analyst</a:t>
            </a:r>
          </a:p>
          <a:p>
            <a:pPr marL="914400" lvl="1" indent="-457200">
              <a:lnSpc>
                <a:spcPct val="100000"/>
              </a:lnSpc>
              <a:buFont typeface="Arial" panose="020B0604020202020204" pitchFamily="34" charset="0"/>
              <a:buChar char="•"/>
            </a:pPr>
            <a:r>
              <a:rPr lang="en-US" dirty="0">
                <a:solidFill>
                  <a:schemeClr val="tx1"/>
                </a:solidFill>
                <a:latin typeface="Oswald" pitchFamily="2" charset="0"/>
              </a:rPr>
              <a:t>Alexis </a:t>
            </a:r>
            <a:r>
              <a:rPr lang="en-US" dirty="0" err="1">
                <a:solidFill>
                  <a:schemeClr val="tx1"/>
                </a:solidFill>
                <a:latin typeface="Oswald" pitchFamily="2" charset="0"/>
              </a:rPr>
              <a:t>Szewczuga</a:t>
            </a:r>
            <a:r>
              <a:rPr lang="en-US" dirty="0">
                <a:solidFill>
                  <a:schemeClr val="tx1"/>
                </a:solidFill>
                <a:latin typeface="Oswald" pitchFamily="2" charset="0"/>
              </a:rPr>
              <a:t> – Senior Analyst</a:t>
            </a:r>
          </a:p>
        </p:txBody>
      </p:sp>
      <p:sp>
        <p:nvSpPr>
          <p:cNvPr id="3" name="Text Placeholder 2">
            <a:extLst>
              <a:ext uri="{FF2B5EF4-FFF2-40B4-BE49-F238E27FC236}">
                <a16:creationId xmlns:a16="http://schemas.microsoft.com/office/drawing/2014/main" id="{3A49E93D-115E-2FD8-5EE9-66CC25BC8FB1}"/>
              </a:ext>
            </a:extLst>
          </p:cNvPr>
          <p:cNvSpPr>
            <a:spLocks noGrp="1"/>
          </p:cNvSpPr>
          <p:nvPr>
            <p:ph type="body" sz="quarter" idx="11"/>
          </p:nvPr>
        </p:nvSpPr>
        <p:spPr/>
        <p:txBody>
          <a:bodyPr/>
          <a:lstStyle/>
          <a:p>
            <a:r>
              <a:rPr lang="en-US" dirty="0"/>
              <a:t>PROSPECT RESEARCH &amp; DATA INTELLIGENCE</a:t>
            </a:r>
          </a:p>
        </p:txBody>
      </p:sp>
    </p:spTree>
    <p:extLst>
      <p:ext uri="{BB962C8B-B14F-4D97-AF65-F5344CB8AC3E}">
        <p14:creationId xmlns:p14="http://schemas.microsoft.com/office/powerpoint/2010/main" val="1731194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AI - Team Slides - S1">
      <a:dk1>
        <a:srgbClr val="747994"/>
      </a:dk1>
      <a:lt1>
        <a:srgbClr val="FFFFFF"/>
      </a:lt1>
      <a:dk2>
        <a:srgbClr val="111340"/>
      </a:dk2>
      <a:lt2>
        <a:srgbClr val="FFFFFF"/>
      </a:lt2>
      <a:accent1>
        <a:srgbClr val="64D0DA"/>
      </a:accent1>
      <a:accent2>
        <a:srgbClr val="37B0E5"/>
      </a:accent2>
      <a:accent3>
        <a:srgbClr val="09507C"/>
      </a:accent3>
      <a:accent4>
        <a:srgbClr val="E14955"/>
      </a:accent4>
      <a:accent5>
        <a:srgbClr val="FEAA00"/>
      </a:accent5>
      <a:accent6>
        <a:srgbClr val="C3C8CE"/>
      </a:accent6>
      <a:hlink>
        <a:srgbClr val="335FFE"/>
      </a:hlink>
      <a:folHlink>
        <a:srgbClr val="CA64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CR-Bas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R-Basic" id="{B1EB9DCA-6722-2F4F-AE2C-40DF00F38B98}" vid="{AA0F1AD8-0441-FC4A-ACBC-EFC826AEB0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I - Team Slides - S1">
    <a:dk1>
      <a:srgbClr val="747994"/>
    </a:dk1>
    <a:lt1>
      <a:srgbClr val="FFFFFF"/>
    </a:lt1>
    <a:dk2>
      <a:srgbClr val="111340"/>
    </a:dk2>
    <a:lt2>
      <a:srgbClr val="FFFFFF"/>
    </a:lt2>
    <a:accent1>
      <a:srgbClr val="64D0DA"/>
    </a:accent1>
    <a:accent2>
      <a:srgbClr val="37B0E5"/>
    </a:accent2>
    <a:accent3>
      <a:srgbClr val="09507C"/>
    </a:accent3>
    <a:accent4>
      <a:srgbClr val="E14955"/>
    </a:accent4>
    <a:accent5>
      <a:srgbClr val="FEAA00"/>
    </a:accent5>
    <a:accent6>
      <a:srgbClr val="C3C8CE"/>
    </a:accent6>
    <a:hlink>
      <a:srgbClr val="335FFE"/>
    </a:hlink>
    <a:folHlink>
      <a:srgbClr val="CA64D4"/>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48C6BA440DD442BFB7A0A77CE1A39A" ma:contentTypeVersion="20" ma:contentTypeDescription="Create a new document." ma:contentTypeScope="" ma:versionID="7262db437a008b43d31dd65a4508e6dc">
  <xsd:schema xmlns:xsd="http://www.w3.org/2001/XMLSchema" xmlns:xs="http://www.w3.org/2001/XMLSchema" xmlns:p="http://schemas.microsoft.com/office/2006/metadata/properties" xmlns:ns2="88189206-df1f-4011-b4b4-cd00e9faf756" xmlns:ns3="925ae5ee-e85d-44c3-b82b-fb9d62e3ecaf" targetNamespace="http://schemas.microsoft.com/office/2006/metadata/properties" ma:root="true" ma:fieldsID="c41c62b888b3f403da15e613cf83bebd" ns2:_="" ns3:_="">
    <xsd:import namespace="88189206-df1f-4011-b4b4-cd00e9faf756"/>
    <xsd:import namespace="925ae5ee-e85d-44c3-b82b-fb9d62e3ec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3:TaxCatchAll" minOccurs="0"/>
                <xsd:element ref="ns2:Numb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89206-df1f-4011-b4b4-cd00e9faf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Number" ma:index="23" nillable="true" ma:displayName="Number" ma:format="Dropdown" ma:internalName="Number" ma:percentage="FALSE">
      <xsd:simpleType>
        <xsd:restriction base="dms:Number"/>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5ae5ee-e85d-44c3-b82b-fb9d62e3eca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bbed646-5f89-46b4-b969-4e1bc028ce62}" ma:internalName="TaxCatchAll" ma:showField="CatchAllData" ma:web="925ae5ee-e85d-44c3-b82b-fb9d62e3ec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C4C807-62D9-4F77-8093-385E6580F6D4}"/>
</file>

<file path=customXml/itemProps2.xml><?xml version="1.0" encoding="utf-8"?>
<ds:datastoreItem xmlns:ds="http://schemas.openxmlformats.org/officeDocument/2006/customXml" ds:itemID="{55BE6BE9-44A0-4CA1-87B9-718461017CAD}"/>
</file>

<file path=docProps/app.xml><?xml version="1.0" encoding="utf-8"?>
<Properties xmlns="http://schemas.openxmlformats.org/officeDocument/2006/extended-properties" xmlns:vt="http://schemas.openxmlformats.org/officeDocument/2006/docPropsVTypes">
  <TotalTime>195</TotalTime>
  <Words>2172</Words>
  <Application>Microsoft Office PowerPoint</Application>
  <PresentationFormat>Widescreen</PresentationFormat>
  <Paragraphs>280</Paragraphs>
  <Slides>27</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Aptos</vt:lpstr>
      <vt:lpstr>Arial</vt:lpstr>
      <vt:lpstr>Calibri</vt:lpstr>
      <vt:lpstr>Fira Sans</vt:lpstr>
      <vt:lpstr>Fira Sans Book</vt:lpstr>
      <vt:lpstr>Fira Sans Medium</vt:lpstr>
      <vt:lpstr>Oswald</vt:lpstr>
      <vt:lpstr>Oswald SemiBold</vt:lpstr>
      <vt:lpstr>Poppins</vt:lpstr>
      <vt:lpstr>Symbol</vt:lpstr>
      <vt:lpstr>Wingdings</vt:lpstr>
      <vt:lpstr>Office Theme</vt:lpstr>
      <vt:lpstr>Default Theme</vt:lpstr>
      <vt:lpstr>UCR-Basic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N Wolf</dc:creator>
  <cp:lastModifiedBy>Sandra Mora</cp:lastModifiedBy>
  <cp:revision>6</cp:revision>
  <dcterms:created xsi:type="dcterms:W3CDTF">2022-07-26T00:31:36Z</dcterms:created>
  <dcterms:modified xsi:type="dcterms:W3CDTF">2024-04-09T15:13:15Z</dcterms:modified>
</cp:coreProperties>
</file>