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5" r:id="rId1"/>
    <p:sldMasterId id="2147484980" r:id="rId2"/>
  </p:sldMasterIdLst>
  <p:notesMasterIdLst>
    <p:notesMasterId r:id="rId13"/>
  </p:notesMasterIdLst>
  <p:handoutMasterIdLst>
    <p:handoutMasterId r:id="rId14"/>
  </p:handoutMasterIdLst>
  <p:sldIdLst>
    <p:sldId id="321" r:id="rId3"/>
    <p:sldId id="328" r:id="rId4"/>
    <p:sldId id="315" r:id="rId5"/>
    <p:sldId id="312" r:id="rId6"/>
    <p:sldId id="317" r:id="rId7"/>
    <p:sldId id="323" r:id="rId8"/>
    <p:sldId id="319" r:id="rId9"/>
    <p:sldId id="327" r:id="rId10"/>
    <p:sldId id="320" r:id="rId11"/>
    <p:sldId id="325" r:id="rId12"/>
  </p:sldIdLst>
  <p:sldSz cx="9144000" cy="5143500" type="screen16x9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2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>
      <p:cViewPr varScale="1">
        <p:scale>
          <a:sx n="147" d="100"/>
          <a:sy n="147" d="100"/>
        </p:scale>
        <p:origin x="744" y="192"/>
      </p:cViewPr>
      <p:guideLst>
        <p:guide orient="horz" pos="1332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3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B68BE32-993D-AEC4-8219-61D54F1DF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457BD76-A058-A8BE-85B2-B5EC61E164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8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AE07CE4-B1C4-114B-B6B5-2EBA3857009F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2728945-6251-5458-3623-4B3A173C46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DED7550-2315-F9B4-036B-C621EC71D3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8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8F0E24F-A723-684E-B952-F2B620EC9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1A92075-CE65-68B5-1D09-67B922B724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58CCCF5-1925-79F0-F521-FC6D29BD39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BC809F9B-D989-0B44-BDBC-EE1383C29E69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EBD83DE-408A-4221-CA13-4044EDA0F6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CC1304E-D9A2-F57B-433C-EFED85BB82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8605EC57-F9A1-53C6-DB51-F61E4197F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17CBBEA-37CE-B7A1-5B4C-117150211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fld id="{96967572-6A1A-314E-98C1-CEE23E9983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2454D7F-0737-CA9E-AC89-EA193CE0B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14C060-3B34-A4EB-B6CB-01A05AE8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Speak to benefits of school employee auto loan with summer off – skip payments on a SchoolsFirst FCU auto loan during times when you may not receive a paycheck.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6C4586A6-0D77-1C85-BA5D-CBD38B72B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AF47C1-24A9-9D4A-94B3-88FFCFE4678A}" type="datetime1">
              <a:rPr lang="en-US" altLang="en-US" smtClean="0"/>
              <a:pPr/>
              <a:t>5/1/24</a:t>
            </a:fld>
            <a:endParaRPr lang="en-US" altLang="en-US"/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E37789DA-4B7F-B2EF-FA53-9C44963DC4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055_PowerPoint Interior Slides and Graphs_071211.pptx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1410355A-BB8F-A85B-0219-CDBBB7FC4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FD1979-D5D7-F84E-84FE-35C41FE26280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E28F21A-7BB1-E9D3-CE0E-27C81B6A3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25181D0-A4AD-A278-E57A-12D8532D7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A card tailored to your unique needs with a low everyday purchase rate and cash back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42F2CB38-2EE3-0C51-2795-6FBDC03F4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4C5548-3E6F-8445-945A-9B5D545CB33D}" type="datetime1">
              <a:rPr lang="en-US" altLang="en-US" smtClean="0"/>
              <a:pPr/>
              <a:t>5/1/24</a:t>
            </a:fld>
            <a:endParaRPr lang="en-US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8C3062B3-21AF-9049-ECAB-6E808CF576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055_PowerPoint Interior Slides and Graphs_071211.pptx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D23D8A25-12A8-D76A-D64D-F79D17DA4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C008C3E-3D6B-8944-9D71-C0F26FA7707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4648200" cy="454819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4038600" cy="2628900"/>
          </a:xfrm>
        </p:spPr>
        <p:txBody>
          <a:bodyPr/>
          <a:lstStyle>
            <a:lvl1pPr>
              <a:defRPr sz="1600"/>
            </a:lvl1pPr>
            <a:lvl2pPr>
              <a:lnSpc>
                <a:spcPct val="80000"/>
              </a:lnSpc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514350"/>
            <a:ext cx="3352800" cy="46291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F922C-5AA9-EFE3-0778-687B1F5467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463F-13B0-B54F-8D73-073106616855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DB6D1-7692-5162-9CBE-CD524B5932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83983-CFDF-0377-B634-600DDA5B96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F0FADC7-72D1-A24F-8B00-DB6256C8C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0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4648200" cy="454819"/>
          </a:xfrm>
        </p:spPr>
        <p:txBody>
          <a:bodyPr/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4038600" cy="2628900"/>
          </a:xfrm>
        </p:spPr>
        <p:txBody>
          <a:bodyPr/>
          <a:lstStyle>
            <a:lvl1pPr>
              <a:defRPr sz="1600"/>
            </a:lvl1pPr>
            <a:lvl2pPr>
              <a:lnSpc>
                <a:spcPct val="80000"/>
              </a:lnSpc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514350"/>
            <a:ext cx="3352800" cy="46291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DE8CE-EF05-A31D-36CD-4BD6DCCB68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CD5B-D228-0A40-84C1-59297D9AF73C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E6A9-16A7-5B32-2BEE-260B1EF3BE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E7B73-A4D5-23B1-0D59-B7D2BFB49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CC04EC5-AD3C-5642-A37E-69FB349D1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 V2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696200" cy="454819"/>
          </a:xfrm>
        </p:spPr>
        <p:txBody>
          <a:bodyPr/>
          <a:lstStyle>
            <a:lvl1pPr algn="ctr">
              <a:defRPr sz="7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3105150"/>
            <a:ext cx="7696200" cy="1200150"/>
          </a:xfrm>
        </p:spPr>
        <p:txBody>
          <a:bodyPr/>
          <a:lstStyle>
            <a:lvl1pPr>
              <a:defRPr sz="1200"/>
            </a:lvl1pPr>
            <a:lvl2pPr>
              <a:lnSpc>
                <a:spcPct val="8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810000" y="361950"/>
            <a:ext cx="990600" cy="99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3147-9CBB-24FF-6D1B-6FA9FBDECAE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B5B0-594B-E445-8D06-FA509D289F76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1471D-D042-BAC7-A4F7-3BCA45F7DE8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670A-00D6-0B87-C7C1-E8A7EFA81E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0960EE4-C8D9-C94A-BBB4-989366055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6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48_SF_PPT_cover_SELECT_1_notext.png">
            <a:extLst>
              <a:ext uri="{FF2B5EF4-FFF2-40B4-BE49-F238E27FC236}">
                <a16:creationId xmlns:a16="http://schemas.microsoft.com/office/drawing/2014/main" id="{80B8B208-AEA5-A61E-A6DD-EBF3085F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1620586-9DCA-8CC1-FED2-9229FE933DD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CA0D96B-2038-6168-E4C4-7130633F3A76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SF_logo_pms126+7545.png">
            <a:extLst>
              <a:ext uri="{FF2B5EF4-FFF2-40B4-BE49-F238E27FC236}">
                <a16:creationId xmlns:a16="http://schemas.microsoft.com/office/drawing/2014/main" id="{7F13A3CF-2B47-F719-E7D4-809BD90D2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7673"/>
            <a:ext cx="7772400" cy="85267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00934"/>
            <a:ext cx="6400800" cy="699516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0D2DCF-F8DC-E9DD-3ADE-617BC7D0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89CE91-CB60-8242-AA97-3485A6464539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C90632-EBF3-C23F-64EC-4BBF665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41FF70-D0A7-FE43-31A1-A2BE41A9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45AD2-F6C3-7042-8D34-F8BBFD297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20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5BEBF5F8-82D1-0399-F70C-38148E1D4A1C}"/>
              </a:ext>
            </a:extLst>
          </p:cNvPr>
          <p:cNvSpPr/>
          <p:nvPr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51DE9CD-34F3-ED61-D9F5-D492FD6F732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D914B116-7F73-FCBA-3F87-DD2423B017BB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7627D8-F88A-5594-E628-B41B90961C46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 descr="SF_logo_pms126+7545.png">
            <a:extLst>
              <a:ext uri="{FF2B5EF4-FFF2-40B4-BE49-F238E27FC236}">
                <a16:creationId xmlns:a16="http://schemas.microsoft.com/office/drawing/2014/main" id="{0D713434-14EA-E7EF-049F-1A8D09B18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3326132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05308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35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9A972E3-2F19-FECA-0B62-D88235E97504}"/>
              </a:ext>
            </a:extLst>
          </p:cNvPr>
          <p:cNvSpPr/>
          <p:nvPr userDrawn="1"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6" descr="055_SF_PPT_divider_SELECT_1_notext.png">
            <a:extLst>
              <a:ext uri="{FF2B5EF4-FFF2-40B4-BE49-F238E27FC236}">
                <a16:creationId xmlns:a16="http://schemas.microsoft.com/office/drawing/2014/main" id="{0941F91A-C86D-8D38-1EF7-BC3588AD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5DDFA8A4-B2EF-A93A-9AE0-BB7B9E9860BE}"/>
              </a:ext>
            </a:extLst>
          </p:cNvPr>
          <p:cNvCxnSpPr/>
          <p:nvPr userDrawn="1"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2457453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18440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62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664"/>
            <a:ext cx="8229600" cy="514350"/>
          </a:xfrm>
        </p:spPr>
        <p:txBody>
          <a:bodyPr/>
          <a:lstStyle>
            <a:lvl1pPr>
              <a:lnSpc>
                <a:spcPts val="39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84"/>
            <a:ext cx="8229600" cy="3429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7875-9FC6-4C0B-B754-6F3931BA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A6F3-B3BA-8D41-98CE-D240348ADAA9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08213-8604-1FB5-60BE-9FCF1B11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3D46-A3CD-8B3D-A1C0-7EB919FF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A3DC4-6B3B-B64D-9ABA-C2097189D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92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71C60-F86D-D3FD-30DB-AC6B9B1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E663-27A5-F044-AA38-8F804F9D1BE0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1F4CF-BA2C-9B81-1D11-440B3100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11FD21-D61A-3785-4E2E-5AC05F8C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1A57-CADD-CE48-A65E-461B9D582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1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A437BF-0ECE-F4EF-B269-90CFF671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9D69-201F-0D4A-A2AB-DB4C4D292765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EDD616-1A73-0B9E-4329-C341A70E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DAD5C2-853E-FF3B-A48D-F9F8F49D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6B94-D494-744C-829C-EF19D439D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4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F7BC98-DBDE-32B1-E8C5-91E6C89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3BA-5F13-C549-8A3D-DEF18E06CE44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AFC464-7580-C688-2969-9D86BF4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71E62A-E440-9FC2-B021-B8E8CB2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3BE1-0982-044F-A6D7-6630E96E4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 V2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696200" cy="454819"/>
          </a:xfrm>
        </p:spPr>
        <p:txBody>
          <a:bodyPr/>
          <a:lstStyle>
            <a:lvl1pPr algn="ctr">
              <a:defRPr sz="7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3105150"/>
            <a:ext cx="7696200" cy="1200150"/>
          </a:xfrm>
        </p:spPr>
        <p:txBody>
          <a:bodyPr/>
          <a:lstStyle>
            <a:lvl1pPr>
              <a:defRPr sz="1200"/>
            </a:lvl1pPr>
            <a:lvl2pPr>
              <a:lnSpc>
                <a:spcPct val="8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810000" y="361950"/>
            <a:ext cx="990600" cy="99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4957D-9C5C-3374-D019-74D3CEF3E3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C6ED-1F16-0143-8F2A-2C73F22621DC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450CE-C070-B11A-4533-D3E347D8D1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F8E73-145A-1BCB-FA8F-758080FDC40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2FDE5F4-44FD-BA46-8425-10DD1E127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7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48_SF_PPT_cover_SELECT_1_notext.png">
            <a:extLst>
              <a:ext uri="{FF2B5EF4-FFF2-40B4-BE49-F238E27FC236}">
                <a16:creationId xmlns:a16="http://schemas.microsoft.com/office/drawing/2014/main" id="{8EE76DD1-CC20-E6E5-966E-F8B87EB8D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A4FD5CB9-70E2-E9FA-2EB7-5C96F640782E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674E733-FC12-CD32-1F04-DE1EE70012DC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SF_logo_pms126+7545.png">
            <a:extLst>
              <a:ext uri="{FF2B5EF4-FFF2-40B4-BE49-F238E27FC236}">
                <a16:creationId xmlns:a16="http://schemas.microsoft.com/office/drawing/2014/main" id="{D032ED8B-9258-FA3C-D0EA-BBB5255C1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7673"/>
            <a:ext cx="7772400" cy="85267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00934"/>
            <a:ext cx="6400800" cy="699516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206120-4A6B-B7DB-288F-1D83241E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DE076-90AE-9343-A8C1-2CAB4715B5A7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AD144E-C7BC-8CEA-9915-14F344FA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2CF77A-AEA8-B33C-910D-304A657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E7C35-A994-834A-941F-DD2F4B9E6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167F6AFE-B1F8-600A-68EC-C4654AC99167}"/>
              </a:ext>
            </a:extLst>
          </p:cNvPr>
          <p:cNvSpPr/>
          <p:nvPr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B35F936-B802-6790-FAF0-7B486A17DE6F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AA6F54B2-1AC6-73E5-68B2-D3E5C039DCDA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3F8D85-A651-03EC-2CCB-EBAFC577ACFE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 descr="SF_logo_pms126+7545.png">
            <a:extLst>
              <a:ext uri="{FF2B5EF4-FFF2-40B4-BE49-F238E27FC236}">
                <a16:creationId xmlns:a16="http://schemas.microsoft.com/office/drawing/2014/main" id="{2E2F306A-7F04-F7BD-5792-8AFEC4D67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3326132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05308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867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653A5C-0692-9421-9971-435F305ECCEF}"/>
              </a:ext>
            </a:extLst>
          </p:cNvPr>
          <p:cNvSpPr/>
          <p:nvPr userDrawn="1"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6" descr="055_SF_PPT_divider_SELECT_1_notext.png">
            <a:extLst>
              <a:ext uri="{FF2B5EF4-FFF2-40B4-BE49-F238E27FC236}">
                <a16:creationId xmlns:a16="http://schemas.microsoft.com/office/drawing/2014/main" id="{90B4033C-EE69-9873-E3E1-7CF7A40E9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FA0ED99-9E17-5305-E70F-3D13027EA397}"/>
              </a:ext>
            </a:extLst>
          </p:cNvPr>
          <p:cNvCxnSpPr/>
          <p:nvPr userDrawn="1"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2457453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18440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51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664"/>
            <a:ext cx="8229600" cy="514350"/>
          </a:xfrm>
        </p:spPr>
        <p:txBody>
          <a:bodyPr/>
          <a:lstStyle>
            <a:lvl1pPr>
              <a:lnSpc>
                <a:spcPts val="39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84"/>
            <a:ext cx="8229600" cy="3429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1059-068C-665B-0BBC-EC0FC34E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0F18-D130-E24F-87B1-3A7FBD62DD9F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CE47-80E2-B957-B7D4-33EACA0B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60EB-89BE-463C-D3C7-A6FE6C34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2C706-DE07-5C48-93C5-537119027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D799C-2DBF-55A8-318F-F212ACD5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E257-3BFC-7A4F-83B0-F4285CA624FF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204F7-C4CC-43D2-C4E4-FA2F00BB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497F8B-D3C8-7125-FF16-A044712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D0C6-B1E0-3C4A-9A69-EC6BD123E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8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0B55B5-95F3-6203-4F93-97815DD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E2B0-52C5-6444-9867-88427E785178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72F795-7E30-B368-3BDE-92B9A269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79CBF-C1A3-9AC0-3FC3-7141F9CD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53CF-EC5C-E946-ADA6-5F69B72F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86A3FC-6575-EBF9-344A-B169BEA5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9C97-FB9F-E549-84D5-4904E25EABB5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68546F-E2A3-C4A8-64EA-38DE0DBE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4B48FF-0998-9331-D46F-DFAF3726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B698-E4F2-B342-ADE6-6E4CA1988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8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505B8-99D3-F30A-BCEE-D8E0D756A7F4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B83DB2-8049-F582-2A05-96E363B67F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41363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031C9CB-4AF7-DC01-3A84-747108862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F744-1497-C0F7-D8BF-89A432E78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B04525F-8915-9148-B23B-57B6DA6E5899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C834-EE9C-9F73-16BF-03311FB9C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1238"/>
            <a:ext cx="2895600" cy="147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hangingPunct="1">
              <a:defRPr sz="9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1D6E-5BE8-9338-7BE0-9FA4870A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D8F5D0F-FE48-BE4B-B1C3-41CF8DC7C11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AAEE1-8EEE-6B55-B74A-AE52B65A53A5}"/>
              </a:ext>
            </a:extLst>
          </p:cNvPr>
          <p:cNvCxnSpPr/>
          <p:nvPr/>
        </p:nvCxnSpPr>
        <p:spPr>
          <a:xfrm>
            <a:off x="0" y="51435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BFBBF-61D9-2AC1-AAB8-71CE89B65926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SF_logo_pms126+7545.png">
            <a:extLst>
              <a:ext uri="{FF2B5EF4-FFF2-40B4-BE49-F238E27FC236}">
                <a16:creationId xmlns:a16="http://schemas.microsoft.com/office/drawing/2014/main" id="{498EBA14-8406-2CB8-830A-BE653C2D0F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008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56" r:id="rId6"/>
    <p:sldLayoutId id="2147485057" r:id="rId7"/>
    <p:sldLayoutId id="2147485058" r:id="rId8"/>
    <p:sldLayoutId id="2147485059" r:id="rId9"/>
  </p:sldLayoutIdLst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400"/>
        </a:spcBef>
        <a:spcAft>
          <a:spcPct val="0"/>
        </a:spcAft>
        <a:buFont typeface="Arial" panose="020B0604020202020204" pitchFamily="34" charset="0"/>
        <a:defRPr kern="800">
          <a:solidFill>
            <a:schemeClr val="tx1"/>
          </a:solidFill>
          <a:latin typeface="Alright Sans Regular"/>
          <a:ea typeface="MS PGothic" panose="020B0600070205080204" pitchFamily="34" charset="-128"/>
          <a:cs typeface="Alright Sans Regular"/>
        </a:defRPr>
      </a:lvl1pPr>
      <a:lvl2pPr marL="285750" indent="-28575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2pPr>
      <a:lvl3pPr marL="511175" indent="-22860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3pPr>
      <a:lvl4pPr marL="750888" indent="-239713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3BE4CF-59FA-9018-A6DB-584E7836CD73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2E9C5BE-3183-FC1D-CC3B-407599374A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41363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BDF2CE1-074E-057F-DEE0-FE5A398D7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9688-F1B1-DF9D-EA64-61A25383F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2E85836-3624-1043-93C1-350BD6EBB02B}" type="datetime1">
              <a:rPr lang="en-US" altLang="en-US"/>
              <a:pPr>
                <a:defRPr/>
              </a:pPr>
              <a:t>5/1/24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C986C-F92A-31CB-5F1D-D2AAE064E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1238"/>
            <a:ext cx="2895600" cy="147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hangingPunct="1">
              <a:defRPr sz="9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9465-0F77-500D-DC3F-C303369A6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F303E1C-4444-9A4D-A883-EF90D80C41A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C72AC-0B35-8A68-5991-A409B8D63AEE}"/>
              </a:ext>
            </a:extLst>
          </p:cNvPr>
          <p:cNvCxnSpPr/>
          <p:nvPr/>
        </p:nvCxnSpPr>
        <p:spPr>
          <a:xfrm>
            <a:off x="0" y="51435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7B376-7A08-C97F-C8CC-77A3F675C1B5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" descr="SF_logo_pms126+7545.png">
            <a:extLst>
              <a:ext uri="{FF2B5EF4-FFF2-40B4-BE49-F238E27FC236}">
                <a16:creationId xmlns:a16="http://schemas.microsoft.com/office/drawing/2014/main" id="{867A8CA2-36C2-6D08-179C-5D4257CAB1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008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60" r:id="rId6"/>
    <p:sldLayoutId id="2147485061" r:id="rId7"/>
    <p:sldLayoutId id="2147485062" r:id="rId8"/>
    <p:sldLayoutId id="2147485063" r:id="rId9"/>
  </p:sldLayoutIdLst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 kern="1200" cap="all">
          <a:solidFill>
            <a:schemeClr val="tx1"/>
          </a:solidFill>
          <a:latin typeface="SteelfishRg-Regular"/>
          <a:ea typeface="MS PGothic" panose="020B0600070205080204" pitchFamily="34" charset="-128"/>
          <a:cs typeface="SteelfishRg-Regular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5pPr>
      <a:lvl6pPr marL="4572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400"/>
        </a:spcBef>
        <a:spcAft>
          <a:spcPct val="0"/>
        </a:spcAft>
        <a:buFont typeface="Arial" panose="020B0604020202020204" pitchFamily="34" charset="0"/>
        <a:defRPr kern="800">
          <a:solidFill>
            <a:schemeClr val="tx1"/>
          </a:solidFill>
          <a:latin typeface="Alright Sans Regular"/>
          <a:ea typeface="MS PGothic" panose="020B0600070205080204" pitchFamily="34" charset="-128"/>
          <a:cs typeface="Alright Sans Regular"/>
        </a:defRPr>
      </a:lvl1pPr>
      <a:lvl2pPr marL="285750" indent="-28575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2pPr>
      <a:lvl3pPr marL="511175" indent="-22860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3pPr>
      <a:lvl4pPr marL="750888" indent="-239713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covarrubias@schoolsfirstfcu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C669-96A6-FA9C-819B-06A1BA8F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6750"/>
            <a:ext cx="4343400" cy="1219199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Cynthia </a:t>
            </a:r>
            <a:r>
              <a:rPr lang="en-US" dirty="0" err="1"/>
              <a:t>covarrubias</a:t>
            </a:r>
            <a:endParaRPr lang="en-US" dirty="0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7E4EDFAE-FE31-D581-4CAA-C0AC18015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2114550"/>
            <a:ext cx="3733800" cy="1447800"/>
          </a:xfrm>
        </p:spPr>
        <p:txBody>
          <a:bodyPr/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</a:rPr>
              <a:t> Membership Development Specialist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  <a:hlinkClick r:id="rId2"/>
              </a:rPr>
              <a:t>Ccovarrubias@schoolsfirstfcu.org</a:t>
            </a:r>
            <a:endParaRPr lang="en-US" altLang="en-US" dirty="0">
              <a:latin typeface="Comic Sans MS" panose="030F0702030302020204" pitchFamily="66" charset="0"/>
              <a:cs typeface="Alright Sans Regular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</a:rPr>
              <a:t>714-380-9846 mobile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D80889-9CDD-87CF-26D7-1F02474D6B13}"/>
              </a:ext>
            </a:extLst>
          </p:cNvPr>
          <p:cNvCxnSpPr>
            <a:cxnSpLocks/>
          </p:cNvCxnSpPr>
          <p:nvPr/>
        </p:nvCxnSpPr>
        <p:spPr>
          <a:xfrm flipV="1">
            <a:off x="392906" y="1504950"/>
            <a:ext cx="4191000" cy="228600"/>
          </a:xfrm>
          <a:prstGeom prst="line">
            <a:avLst/>
          </a:prstGeom>
          <a:ln w="76200">
            <a:solidFill>
              <a:srgbClr val="C7D4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FEF1816-A92C-34DE-42B5-B65F5BC919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350" r="2350"/>
          <a:stretch/>
        </p:blipFill>
        <p:spPr>
          <a:xfrm>
            <a:off x="5791200" y="514350"/>
            <a:ext cx="3200400" cy="420831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D23768BD-EF84-F182-FEB6-C52850E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367EAC-0FE6-C547-94C7-8497C0C89E98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7" name="Content Placeholder 4">
            <a:extLst>
              <a:ext uri="{FF2B5EF4-FFF2-40B4-BE49-F238E27FC236}">
                <a16:creationId xmlns:a16="http://schemas.microsoft.com/office/drawing/2014/main" id="{409334D5-8372-46EA-43CC-D2A1922D1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75750" cy="51593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een and white sign with white text">
            <a:extLst>
              <a:ext uri="{FF2B5EF4-FFF2-40B4-BE49-F238E27FC236}">
                <a16:creationId xmlns:a16="http://schemas.microsoft.com/office/drawing/2014/main" id="{7F7E1BFD-F1FA-64B6-682C-57F5500F03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252525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388E3FE0-66B9-DD9D-926E-B17B8BA1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D0E14-BDBA-4A48-9D01-9CAA5BD3DE8D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3" name="Content Placeholder 2">
            <a:extLst>
              <a:ext uri="{FF2B5EF4-FFF2-40B4-BE49-F238E27FC236}">
                <a16:creationId xmlns:a16="http://schemas.microsoft.com/office/drawing/2014/main" id="{F4C4AF14-4DA6-F957-DF1C-766FE7520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153525" cy="5146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60335B82-B742-556E-48AA-AC34AC5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A32EEF-1120-994F-AC65-90A6EE48B7D4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55E84DE7-77BA-D650-ABC4-300372A74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3" y="6350"/>
            <a:ext cx="9167813" cy="51546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C31F3064-314A-EE3F-21D5-4BEAAB70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B8E2FB-B8AA-1142-A16F-04073EEDBC31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9" name="Content Placeholder 2">
            <a:extLst>
              <a:ext uri="{FF2B5EF4-FFF2-40B4-BE49-F238E27FC236}">
                <a16:creationId xmlns:a16="http://schemas.microsoft.com/office/drawing/2014/main" id="{FEE687DC-1C44-C10D-56BB-63C661E46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51831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856D16ED-0990-D769-9DF6-58D19587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6EC48-2981-9D41-B728-CADE9679D727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205F70-4694-172C-6ECC-89814868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100" y="-3752850"/>
            <a:ext cx="11544300" cy="13842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AC6DC2E4-E79A-BC17-406A-5D6CC69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3EF04-CE12-544C-B686-9AAF1065D3B2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1" name="Content Placeholder 1">
            <a:extLst>
              <a:ext uri="{FF2B5EF4-FFF2-40B4-BE49-F238E27FC236}">
                <a16:creationId xmlns:a16="http://schemas.microsoft.com/office/drawing/2014/main" id="{BCF7F72E-1BD7-16B1-0A46-B57CC7B9C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8763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FD6B636E-71D5-41EF-D51B-CDAECBE0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F2F62-CFF2-BB4B-BE91-27ADCC54C1E5}" type="slidenum">
              <a:rPr lang="en-US" altLang="en-US">
                <a:solidFill>
                  <a:srgbClr val="2D44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2D445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3C9093AB-D578-1653-1D3D-3147E2887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338" y="4763"/>
            <a:ext cx="9175751" cy="5159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1">
            <a:extLst>
              <a:ext uri="{FF2B5EF4-FFF2-40B4-BE49-F238E27FC236}">
                <a16:creationId xmlns:a16="http://schemas.microsoft.com/office/drawing/2014/main" id="{0355EAE8-DFF0-715E-ABFC-41870A551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9144000" cy="51403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8_PowerPoint Template_Steel 070511">
  <a:themeElements>
    <a:clrScheme name="SchoolsFirst">
      <a:dk1>
        <a:srgbClr val="2D4452"/>
      </a:dk1>
      <a:lt1>
        <a:sysClr val="window" lastClr="FFFFFF"/>
      </a:lt1>
      <a:dk2>
        <a:srgbClr val="000000"/>
      </a:dk2>
      <a:lt2>
        <a:srgbClr val="EEECE1"/>
      </a:lt2>
      <a:accent1>
        <a:srgbClr val="B8860B"/>
      </a:accent1>
      <a:accent2>
        <a:srgbClr val="992E36"/>
      </a:accent2>
      <a:accent3>
        <a:srgbClr val="4A653F"/>
      </a:accent3>
      <a:accent4>
        <a:srgbClr val="3B6E8F"/>
      </a:accent4>
      <a:accent5>
        <a:srgbClr val="DB7E1A"/>
      </a:accent5>
      <a:accent6>
        <a:srgbClr val="E31B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9_PowerPoint Template_Steel 070511">
  <a:themeElements>
    <a:clrScheme name="SchoolsFirst">
      <a:dk1>
        <a:srgbClr val="2D4452"/>
      </a:dk1>
      <a:lt1>
        <a:sysClr val="window" lastClr="FFFFFF"/>
      </a:lt1>
      <a:dk2>
        <a:srgbClr val="000000"/>
      </a:dk2>
      <a:lt2>
        <a:srgbClr val="EEECE1"/>
      </a:lt2>
      <a:accent1>
        <a:srgbClr val="B8860B"/>
      </a:accent1>
      <a:accent2>
        <a:srgbClr val="992E36"/>
      </a:accent2>
      <a:accent3>
        <a:srgbClr val="4A653F"/>
      </a:accent3>
      <a:accent4>
        <a:srgbClr val="3B6E8F"/>
      </a:accent4>
      <a:accent5>
        <a:srgbClr val="DB7E1A"/>
      </a:accent5>
      <a:accent6>
        <a:srgbClr val="E31B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VolTemp</Template>
  <TotalTime>2426</TotalTime>
  <Words>92</Words>
  <Application>Microsoft Macintosh PowerPoint</Application>
  <PresentationFormat>On-screen Show (16:9)</PresentationFormat>
  <Paragraphs>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Alright Sans Regular</vt:lpstr>
      <vt:lpstr>Arial</vt:lpstr>
      <vt:lpstr>Calibri</vt:lpstr>
      <vt:lpstr>Comic Sans MS</vt:lpstr>
      <vt:lpstr>Helvetica</vt:lpstr>
      <vt:lpstr>SteelfishRg-Regular</vt:lpstr>
      <vt:lpstr>Tahoma</vt:lpstr>
      <vt:lpstr>048_PowerPoint Template_Steel 070511</vt:lpstr>
      <vt:lpstr>49_PowerPoint Template_Steel 070511</vt:lpstr>
      <vt:lpstr>Cynthia covarrubias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OCTFCU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Membership LT May 2011 Rapp</dc:title>
  <dc:creator>mrapp</dc:creator>
  <cp:lastModifiedBy>Jorge Sanchez</cp:lastModifiedBy>
  <cp:revision>158</cp:revision>
  <cp:lastPrinted>2011-07-08T18:33:20Z</cp:lastPrinted>
  <dcterms:created xsi:type="dcterms:W3CDTF">2011-09-30T19:59:27Z</dcterms:created>
  <dcterms:modified xsi:type="dcterms:W3CDTF">2024-05-01T18:02:50Z</dcterms:modified>
</cp:coreProperties>
</file>