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4"/>
  </p:sldMasterIdLst>
  <p:notesMasterIdLst>
    <p:notesMasterId r:id="rId11"/>
  </p:notesMasterIdLst>
  <p:sldIdLst>
    <p:sldId id="259" r:id="rId5"/>
    <p:sldId id="274" r:id="rId6"/>
    <p:sldId id="294" r:id="rId7"/>
    <p:sldId id="295" r:id="rId8"/>
    <p:sldId id="299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  <p15:guide id="10" orient="horz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D"/>
    <a:srgbClr val="003DA5"/>
    <a:srgbClr val="D32A36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4F99-A3AB-409C-836D-F684C5FCD665}" v="20" dt="2023-08-31T23:18:51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8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040" y="176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  <p:guide orient="horz"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11836-EE44-414F-9989-E49134C40D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13240-F20A-4094-96B4-2F242216B41E}">
      <dgm:prSet phldrT="[Text]"/>
      <dgm:spPr>
        <a:solidFill>
          <a:srgbClr val="003DA5"/>
        </a:solidFill>
      </dgm:spPr>
      <dgm:t>
        <a:bodyPr/>
        <a:lstStyle/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The Health Care Facilitator (HCF) provides assistance for faculty, staff, retirees, survivors and their eligible family members regarding benefits and services available from the UC-sponsored health plans. </a:t>
          </a:r>
          <a:endParaRPr lang="en-US"/>
        </a:p>
      </dgm:t>
    </dgm:pt>
    <dgm:pt modelId="{00EE4FD1-2319-4139-B01A-223E55572C9B}" type="parTrans" cxnId="{10D93D44-F09E-439F-9938-ACD7A0DC93EB}">
      <dgm:prSet/>
      <dgm:spPr/>
      <dgm:t>
        <a:bodyPr/>
        <a:lstStyle/>
        <a:p>
          <a:endParaRPr lang="en-US"/>
        </a:p>
      </dgm:t>
    </dgm:pt>
    <dgm:pt modelId="{BBF16FDC-DCA7-4F75-89CB-952206813FD2}" type="sibTrans" cxnId="{10D93D44-F09E-439F-9938-ACD7A0DC93EB}">
      <dgm:prSet/>
      <dgm:spPr/>
      <dgm:t>
        <a:bodyPr/>
        <a:lstStyle/>
        <a:p>
          <a:endParaRPr lang="en-US"/>
        </a:p>
      </dgm:t>
    </dgm:pt>
    <dgm:pt modelId="{0F91F221-F85A-490B-9A20-937C334C09A2}">
      <dgm:prSet/>
      <dgm:spPr>
        <a:solidFill>
          <a:srgbClr val="FFB81D"/>
        </a:solidFill>
      </dgm:spPr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The HCF assists with resolving issues related to UC medical (doctors, medical groups or providers), dental and vision plans.</a:t>
          </a:r>
          <a:endParaRPr lang="en-US" dirty="0">
            <a:solidFill>
              <a:schemeClr val="tx1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F47CD7E3-5463-4812-AE5A-6E6D9AF0EEF3}" type="parTrans" cxnId="{772384AA-AD9E-4318-B40A-32C04A189251}">
      <dgm:prSet/>
      <dgm:spPr/>
      <dgm:t>
        <a:bodyPr/>
        <a:lstStyle/>
        <a:p>
          <a:endParaRPr lang="en-US"/>
        </a:p>
      </dgm:t>
    </dgm:pt>
    <dgm:pt modelId="{88A4C019-7A0D-4DAD-832E-0BD789C5AECA}" type="sibTrans" cxnId="{772384AA-AD9E-4318-B40A-32C04A189251}">
      <dgm:prSet/>
      <dgm:spPr/>
      <dgm:t>
        <a:bodyPr/>
        <a:lstStyle/>
        <a:p>
          <a:endParaRPr lang="en-US"/>
        </a:p>
      </dgm:t>
    </dgm:pt>
    <dgm:pt modelId="{E7FDBA91-AF6E-4EF6-BDF7-A99BB0843E4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The HCF is a knowledgeable counselor who delivers confidential one-on-one assistance. </a:t>
          </a:r>
          <a:endParaRPr lang="en-US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EB00CB20-64BB-4890-BD03-25A038B79009}" type="parTrans" cxnId="{2CC7C1F0-ABFD-453E-98A5-F0DCC037A024}">
      <dgm:prSet/>
      <dgm:spPr/>
      <dgm:t>
        <a:bodyPr/>
        <a:lstStyle/>
        <a:p>
          <a:endParaRPr lang="en-US"/>
        </a:p>
      </dgm:t>
    </dgm:pt>
    <dgm:pt modelId="{8B14C411-FCCE-4193-AE22-46F1B79B5D69}" type="sibTrans" cxnId="{2CC7C1F0-ABFD-453E-98A5-F0DCC037A024}">
      <dgm:prSet/>
      <dgm:spPr/>
      <dgm:t>
        <a:bodyPr/>
        <a:lstStyle/>
        <a:p>
          <a:endParaRPr lang="en-US"/>
        </a:p>
      </dgm:t>
    </dgm:pt>
    <dgm:pt modelId="{C3CF38D4-0231-49D2-9698-B991A3446F5E}" type="pres">
      <dgm:prSet presAssocID="{73A11836-EE44-414F-9989-E49134C40DDB}" presName="diagram" presStyleCnt="0">
        <dgm:presLayoutVars>
          <dgm:dir/>
          <dgm:resizeHandles val="exact"/>
        </dgm:presLayoutVars>
      </dgm:prSet>
      <dgm:spPr/>
    </dgm:pt>
    <dgm:pt modelId="{3CBD6799-E35D-4EE4-AB71-1B3393610E50}" type="pres">
      <dgm:prSet presAssocID="{D3613240-F20A-4094-96B4-2F242216B41E}" presName="node" presStyleLbl="node1" presStyleIdx="0" presStyleCnt="3">
        <dgm:presLayoutVars>
          <dgm:bulletEnabled val="1"/>
        </dgm:presLayoutVars>
      </dgm:prSet>
      <dgm:spPr/>
    </dgm:pt>
    <dgm:pt modelId="{BA5F7C41-55D0-4269-9CF0-45A495740CED}" type="pres">
      <dgm:prSet presAssocID="{BBF16FDC-DCA7-4F75-89CB-952206813FD2}" presName="sibTrans" presStyleCnt="0"/>
      <dgm:spPr/>
    </dgm:pt>
    <dgm:pt modelId="{7BB76DD7-A6E2-4A2E-8608-3E15B7D2DBF3}" type="pres">
      <dgm:prSet presAssocID="{0F91F221-F85A-490B-9A20-937C334C09A2}" presName="node" presStyleLbl="node1" presStyleIdx="1" presStyleCnt="3">
        <dgm:presLayoutVars>
          <dgm:bulletEnabled val="1"/>
        </dgm:presLayoutVars>
      </dgm:prSet>
      <dgm:spPr/>
    </dgm:pt>
    <dgm:pt modelId="{590536CB-BDDD-4570-BAA7-83A97C8B15AF}" type="pres">
      <dgm:prSet presAssocID="{88A4C019-7A0D-4DAD-832E-0BD789C5AECA}" presName="sibTrans" presStyleCnt="0"/>
      <dgm:spPr/>
    </dgm:pt>
    <dgm:pt modelId="{AF6DA07D-21A4-4358-BBDC-3EA8900BAC1F}" type="pres">
      <dgm:prSet presAssocID="{E7FDBA91-AF6E-4EF6-BDF7-A99BB0843E43}" presName="node" presStyleLbl="node1" presStyleIdx="2" presStyleCnt="3">
        <dgm:presLayoutVars>
          <dgm:bulletEnabled val="1"/>
        </dgm:presLayoutVars>
      </dgm:prSet>
      <dgm:spPr/>
    </dgm:pt>
  </dgm:ptLst>
  <dgm:cxnLst>
    <dgm:cxn modelId="{10D93D44-F09E-439F-9938-ACD7A0DC93EB}" srcId="{73A11836-EE44-414F-9989-E49134C40DDB}" destId="{D3613240-F20A-4094-96B4-2F242216B41E}" srcOrd="0" destOrd="0" parTransId="{00EE4FD1-2319-4139-B01A-223E55572C9B}" sibTransId="{BBF16FDC-DCA7-4F75-89CB-952206813FD2}"/>
    <dgm:cxn modelId="{2427419B-A4C2-4C11-8762-084C58C08E57}" type="presOf" srcId="{D3613240-F20A-4094-96B4-2F242216B41E}" destId="{3CBD6799-E35D-4EE4-AB71-1B3393610E50}" srcOrd="0" destOrd="0" presId="urn:microsoft.com/office/officeart/2005/8/layout/default"/>
    <dgm:cxn modelId="{78C5739E-B084-44BC-90F0-865BBDF32B12}" type="presOf" srcId="{0F91F221-F85A-490B-9A20-937C334C09A2}" destId="{7BB76DD7-A6E2-4A2E-8608-3E15B7D2DBF3}" srcOrd="0" destOrd="0" presId="urn:microsoft.com/office/officeart/2005/8/layout/default"/>
    <dgm:cxn modelId="{772384AA-AD9E-4318-B40A-32C04A189251}" srcId="{73A11836-EE44-414F-9989-E49134C40DDB}" destId="{0F91F221-F85A-490B-9A20-937C334C09A2}" srcOrd="1" destOrd="0" parTransId="{F47CD7E3-5463-4812-AE5A-6E6D9AF0EEF3}" sibTransId="{88A4C019-7A0D-4DAD-832E-0BD789C5AECA}"/>
    <dgm:cxn modelId="{334F24EC-3C64-4268-84B0-6641BD8008D9}" type="presOf" srcId="{E7FDBA91-AF6E-4EF6-BDF7-A99BB0843E43}" destId="{AF6DA07D-21A4-4358-BBDC-3EA8900BAC1F}" srcOrd="0" destOrd="0" presId="urn:microsoft.com/office/officeart/2005/8/layout/default"/>
    <dgm:cxn modelId="{2CC7C1F0-ABFD-453E-98A5-F0DCC037A024}" srcId="{73A11836-EE44-414F-9989-E49134C40DDB}" destId="{E7FDBA91-AF6E-4EF6-BDF7-A99BB0843E43}" srcOrd="2" destOrd="0" parTransId="{EB00CB20-64BB-4890-BD03-25A038B79009}" sibTransId="{8B14C411-FCCE-4193-AE22-46F1B79B5D69}"/>
    <dgm:cxn modelId="{ACB764F2-9C37-4914-99B5-09F5061AC346}" type="presOf" srcId="{73A11836-EE44-414F-9989-E49134C40DDB}" destId="{C3CF38D4-0231-49D2-9698-B991A3446F5E}" srcOrd="0" destOrd="0" presId="urn:microsoft.com/office/officeart/2005/8/layout/default"/>
    <dgm:cxn modelId="{B1EAFFBD-ED23-4DA8-BF6D-F6B105F36934}" type="presParOf" srcId="{C3CF38D4-0231-49D2-9698-B991A3446F5E}" destId="{3CBD6799-E35D-4EE4-AB71-1B3393610E50}" srcOrd="0" destOrd="0" presId="urn:microsoft.com/office/officeart/2005/8/layout/default"/>
    <dgm:cxn modelId="{DDE04038-CF83-4F31-B8B6-1DA5A7E66EA4}" type="presParOf" srcId="{C3CF38D4-0231-49D2-9698-B991A3446F5E}" destId="{BA5F7C41-55D0-4269-9CF0-45A495740CED}" srcOrd="1" destOrd="0" presId="urn:microsoft.com/office/officeart/2005/8/layout/default"/>
    <dgm:cxn modelId="{6EAD4BDF-DDCB-486F-A386-354BC4BCA7BD}" type="presParOf" srcId="{C3CF38D4-0231-49D2-9698-B991A3446F5E}" destId="{7BB76DD7-A6E2-4A2E-8608-3E15B7D2DBF3}" srcOrd="2" destOrd="0" presId="urn:microsoft.com/office/officeart/2005/8/layout/default"/>
    <dgm:cxn modelId="{892DD89D-F6C2-4373-9F98-6081677A4D13}" type="presParOf" srcId="{C3CF38D4-0231-49D2-9698-B991A3446F5E}" destId="{590536CB-BDDD-4570-BAA7-83A97C8B15AF}" srcOrd="3" destOrd="0" presId="urn:microsoft.com/office/officeart/2005/8/layout/default"/>
    <dgm:cxn modelId="{56589075-7D89-45AC-BBD0-C0355D25F514}" type="presParOf" srcId="{C3CF38D4-0231-49D2-9698-B991A3446F5E}" destId="{AF6DA07D-21A4-4358-BBDC-3EA8900BAC1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CC320-F09C-4044-98BC-653C413C3B4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F9E4364-BD2B-463E-B3D7-76C33F55B147}">
      <dgm:prSet phldrT="[Text]"/>
      <dgm:spPr>
        <a:solidFill>
          <a:srgbClr val="003DA5"/>
        </a:solidFill>
      </dgm:spPr>
      <dgm:t>
        <a:bodyPr/>
        <a:lstStyle/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Understanding the UC health plan coverage and patient rights</a:t>
          </a:r>
          <a:endParaRPr lang="en-US" dirty="0"/>
        </a:p>
      </dgm:t>
    </dgm:pt>
    <dgm:pt modelId="{9EE1361E-4AF2-4465-BAB8-1A4C04B7B18F}" type="parTrans" cxnId="{D8D0FFB5-B64B-4913-9577-ECAF32154A5E}">
      <dgm:prSet/>
      <dgm:spPr/>
      <dgm:t>
        <a:bodyPr/>
        <a:lstStyle/>
        <a:p>
          <a:endParaRPr lang="en-US"/>
        </a:p>
      </dgm:t>
    </dgm:pt>
    <dgm:pt modelId="{D7422919-6885-4358-B4C1-6D146C9D5713}" type="sibTrans" cxnId="{D8D0FFB5-B64B-4913-9577-ECAF32154A5E}">
      <dgm:prSet/>
      <dgm:spPr/>
      <dgm:t>
        <a:bodyPr/>
        <a:lstStyle/>
        <a:p>
          <a:endParaRPr lang="en-US"/>
        </a:p>
      </dgm:t>
    </dgm:pt>
    <dgm:pt modelId="{03687EC7-108F-418E-AD0D-26AE3929E71F}">
      <dgm:prSet/>
      <dgm:spPr>
        <a:solidFill>
          <a:srgbClr val="FFB81D"/>
        </a:solidFill>
      </dgm:spPr>
      <dgm:t>
        <a:bodyPr/>
        <a:lstStyle/>
        <a:p>
          <a:r>
            <a:rPr lang="en-US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Defining health care issues</a:t>
          </a:r>
          <a:endParaRPr lang="en-US" dirty="0">
            <a:solidFill>
              <a:schemeClr val="tx1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20887F0D-ED96-4266-8458-485A00C67070}" type="parTrans" cxnId="{50151938-541E-4EDF-BFFE-B5BFF8F9DD53}">
      <dgm:prSet/>
      <dgm:spPr/>
      <dgm:t>
        <a:bodyPr/>
        <a:lstStyle/>
        <a:p>
          <a:endParaRPr lang="en-US"/>
        </a:p>
      </dgm:t>
    </dgm:pt>
    <dgm:pt modelId="{6654DBAE-C9AB-4021-AA14-B54ECAB12311}" type="sibTrans" cxnId="{50151938-541E-4EDF-BFFE-B5BFF8F9DD53}">
      <dgm:prSet/>
      <dgm:spPr/>
      <dgm:t>
        <a:bodyPr/>
        <a:lstStyle/>
        <a:p>
          <a:endParaRPr lang="en-US"/>
        </a:p>
      </dgm:t>
    </dgm:pt>
    <dgm:pt modelId="{9FAA4A9A-A5AF-4A7F-B384-18B52FA2673C}">
      <dgm:prSet/>
      <dgm:spPr>
        <a:solidFill>
          <a:srgbClr val="002060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Navigating the health care system</a:t>
          </a:r>
          <a:endParaRPr lang="en-US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D1C2A32C-7707-4161-AE26-8282634AF78B}" type="parTrans" cxnId="{B2F80248-8925-499A-ADA6-985A2A39EA09}">
      <dgm:prSet/>
      <dgm:spPr/>
      <dgm:t>
        <a:bodyPr/>
        <a:lstStyle/>
        <a:p>
          <a:endParaRPr lang="en-US"/>
        </a:p>
      </dgm:t>
    </dgm:pt>
    <dgm:pt modelId="{8E86C519-4159-47F3-83BC-D4BF514366F9}" type="sibTrans" cxnId="{B2F80248-8925-499A-ADA6-985A2A39EA09}">
      <dgm:prSet/>
      <dgm:spPr/>
      <dgm:t>
        <a:bodyPr/>
        <a:lstStyle/>
        <a:p>
          <a:endParaRPr lang="en-US"/>
        </a:p>
      </dgm:t>
    </dgm:pt>
    <dgm:pt modelId="{7DDA7AFA-E0B0-46A8-AC39-29A600542F1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Resolving issues with doctors, medical groups or medical plan carriers</a:t>
          </a:r>
          <a:endParaRPr lang="en-US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F04BA0FB-12E2-4A92-B739-06CACF444EFD}" type="parTrans" cxnId="{9E2654D7-22F8-4E0E-BA5A-B62274994C37}">
      <dgm:prSet/>
      <dgm:spPr/>
      <dgm:t>
        <a:bodyPr/>
        <a:lstStyle/>
        <a:p>
          <a:endParaRPr lang="en-US"/>
        </a:p>
      </dgm:t>
    </dgm:pt>
    <dgm:pt modelId="{6D43468A-6F1F-44BF-8AD4-407594BAA8E8}" type="sibTrans" cxnId="{9E2654D7-22F8-4E0E-BA5A-B62274994C37}">
      <dgm:prSet/>
      <dgm:spPr/>
      <dgm:t>
        <a:bodyPr/>
        <a:lstStyle/>
        <a:p>
          <a:endParaRPr lang="en-US"/>
        </a:p>
      </dgm:t>
    </dgm:pt>
    <dgm:pt modelId="{4E9F4641-147C-4BBE-84D2-50305AC20D1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Understanding how Medicare benefits coordinate with UC-sponsored</a:t>
          </a:r>
          <a:endParaRPr lang="en-US" dirty="0">
            <a:solidFill>
              <a:schemeClr val="tx1"/>
            </a:solidFill>
          </a:endParaRPr>
        </a:p>
      </dgm:t>
    </dgm:pt>
    <dgm:pt modelId="{AEC53722-373F-461E-B5FB-7427A3B4A154}" type="parTrans" cxnId="{6F92A9C9-ACF3-4FD0-BF10-01FE4313D4E1}">
      <dgm:prSet/>
      <dgm:spPr/>
      <dgm:t>
        <a:bodyPr/>
        <a:lstStyle/>
        <a:p>
          <a:endParaRPr lang="en-US"/>
        </a:p>
      </dgm:t>
    </dgm:pt>
    <dgm:pt modelId="{3AF9D894-5D93-4823-88DA-E72828C410C2}" type="sibTrans" cxnId="{6F92A9C9-ACF3-4FD0-BF10-01FE4313D4E1}">
      <dgm:prSet/>
      <dgm:spPr/>
      <dgm:t>
        <a:bodyPr/>
        <a:lstStyle/>
        <a:p>
          <a:endParaRPr lang="en-US"/>
        </a:p>
      </dgm:t>
    </dgm:pt>
    <dgm:pt modelId="{62FF2C64-8B21-41C9-B06E-3536A2542635}" type="pres">
      <dgm:prSet presAssocID="{327CC320-F09C-4044-98BC-653C413C3B46}" presName="Name0" presStyleCnt="0">
        <dgm:presLayoutVars>
          <dgm:dir/>
          <dgm:resizeHandles val="exact"/>
        </dgm:presLayoutVars>
      </dgm:prSet>
      <dgm:spPr/>
    </dgm:pt>
    <dgm:pt modelId="{4553AE01-4120-4E48-8418-86F696C84479}" type="pres">
      <dgm:prSet presAssocID="{327CC320-F09C-4044-98BC-653C413C3B46}" presName="bkgdShp" presStyleLbl="alignAccFollowNode1" presStyleIdx="0" presStyleCnt="1"/>
      <dgm:spPr/>
    </dgm:pt>
    <dgm:pt modelId="{00430857-3376-4A82-9C97-32218CEBB40E}" type="pres">
      <dgm:prSet presAssocID="{327CC320-F09C-4044-98BC-653C413C3B46}" presName="linComp" presStyleCnt="0"/>
      <dgm:spPr/>
    </dgm:pt>
    <dgm:pt modelId="{61495262-5E66-4782-B202-FE069F327AA5}" type="pres">
      <dgm:prSet presAssocID="{DF9E4364-BD2B-463E-B3D7-76C33F55B147}" presName="compNode" presStyleCnt="0"/>
      <dgm:spPr/>
    </dgm:pt>
    <dgm:pt modelId="{CB870FD3-D13E-4ED5-A107-91DCA1B43D18}" type="pres">
      <dgm:prSet presAssocID="{DF9E4364-BD2B-463E-B3D7-76C33F55B147}" presName="node" presStyleLbl="node1" presStyleIdx="0" presStyleCnt="5">
        <dgm:presLayoutVars>
          <dgm:bulletEnabled val="1"/>
        </dgm:presLayoutVars>
      </dgm:prSet>
      <dgm:spPr/>
    </dgm:pt>
    <dgm:pt modelId="{6D90816C-50F6-4810-A6C4-251543B5626D}" type="pres">
      <dgm:prSet presAssocID="{DF9E4364-BD2B-463E-B3D7-76C33F55B147}" presName="invisiNode" presStyleLbl="node1" presStyleIdx="0" presStyleCnt="5"/>
      <dgm:spPr/>
    </dgm:pt>
    <dgm:pt modelId="{FC807D75-F629-4A6F-B848-223792F31EC5}" type="pres">
      <dgm:prSet presAssocID="{DF9E4364-BD2B-463E-B3D7-76C33F55B147}" presName="imagNode" presStyleLbl="fgImgPlace1" presStyleIdx="0" presStyleCnt="5"/>
      <dgm:spPr>
        <a:solidFill>
          <a:srgbClr val="003DA5"/>
        </a:solidFill>
      </dgm:spPr>
    </dgm:pt>
    <dgm:pt modelId="{A9AB3DCA-1ACB-4505-8B9A-694BC6ADEA90}" type="pres">
      <dgm:prSet presAssocID="{D7422919-6885-4358-B4C1-6D146C9D5713}" presName="sibTrans" presStyleLbl="sibTrans2D1" presStyleIdx="0" presStyleCnt="0"/>
      <dgm:spPr/>
    </dgm:pt>
    <dgm:pt modelId="{03F6AE96-3E6B-4C69-AC36-A97A3EDCE90F}" type="pres">
      <dgm:prSet presAssocID="{03687EC7-108F-418E-AD0D-26AE3929E71F}" presName="compNode" presStyleCnt="0"/>
      <dgm:spPr/>
    </dgm:pt>
    <dgm:pt modelId="{7AA81A98-3485-4486-B0A3-9D6FA8056851}" type="pres">
      <dgm:prSet presAssocID="{03687EC7-108F-418E-AD0D-26AE3929E71F}" presName="node" presStyleLbl="node1" presStyleIdx="1" presStyleCnt="5">
        <dgm:presLayoutVars>
          <dgm:bulletEnabled val="1"/>
        </dgm:presLayoutVars>
      </dgm:prSet>
      <dgm:spPr/>
    </dgm:pt>
    <dgm:pt modelId="{E5A4EB4E-9F11-402F-B60C-444C4248116D}" type="pres">
      <dgm:prSet presAssocID="{03687EC7-108F-418E-AD0D-26AE3929E71F}" presName="invisiNode" presStyleLbl="node1" presStyleIdx="1" presStyleCnt="5"/>
      <dgm:spPr/>
    </dgm:pt>
    <dgm:pt modelId="{928E96DA-8195-4CEA-9C12-DD6D47C31197}" type="pres">
      <dgm:prSet presAssocID="{03687EC7-108F-418E-AD0D-26AE3929E71F}" presName="imagNode" presStyleLbl="fgImgPlace1" presStyleIdx="1" presStyleCnt="5"/>
      <dgm:spPr>
        <a:solidFill>
          <a:srgbClr val="FFB81D"/>
        </a:solidFill>
      </dgm:spPr>
    </dgm:pt>
    <dgm:pt modelId="{51F2F430-6068-4F5E-AB02-BD3D730A3659}" type="pres">
      <dgm:prSet presAssocID="{6654DBAE-C9AB-4021-AA14-B54ECAB12311}" presName="sibTrans" presStyleLbl="sibTrans2D1" presStyleIdx="0" presStyleCnt="0"/>
      <dgm:spPr/>
    </dgm:pt>
    <dgm:pt modelId="{AB11A282-3967-4F4E-948E-7CCE5BE140AD}" type="pres">
      <dgm:prSet presAssocID="{9FAA4A9A-A5AF-4A7F-B384-18B52FA2673C}" presName="compNode" presStyleCnt="0"/>
      <dgm:spPr/>
    </dgm:pt>
    <dgm:pt modelId="{23EB6A43-D811-45F5-8BE2-C00C34C71CC5}" type="pres">
      <dgm:prSet presAssocID="{9FAA4A9A-A5AF-4A7F-B384-18B52FA2673C}" presName="node" presStyleLbl="node1" presStyleIdx="2" presStyleCnt="5">
        <dgm:presLayoutVars>
          <dgm:bulletEnabled val="1"/>
        </dgm:presLayoutVars>
      </dgm:prSet>
      <dgm:spPr/>
    </dgm:pt>
    <dgm:pt modelId="{26312569-6330-4AA5-9603-76278C7DD63C}" type="pres">
      <dgm:prSet presAssocID="{9FAA4A9A-A5AF-4A7F-B384-18B52FA2673C}" presName="invisiNode" presStyleLbl="node1" presStyleIdx="2" presStyleCnt="5"/>
      <dgm:spPr/>
    </dgm:pt>
    <dgm:pt modelId="{BC6F413B-AA24-45DF-A77C-0D65A3EFC843}" type="pres">
      <dgm:prSet presAssocID="{9FAA4A9A-A5AF-4A7F-B384-18B52FA2673C}" presName="imagNode" presStyleLbl="fgImgPlace1" presStyleIdx="2" presStyleCnt="5"/>
      <dgm:spPr>
        <a:solidFill>
          <a:srgbClr val="002060"/>
        </a:solidFill>
      </dgm:spPr>
    </dgm:pt>
    <dgm:pt modelId="{7914323C-53F9-4612-A8E7-9259775A2FDD}" type="pres">
      <dgm:prSet presAssocID="{8E86C519-4159-47F3-83BC-D4BF514366F9}" presName="sibTrans" presStyleLbl="sibTrans2D1" presStyleIdx="0" presStyleCnt="0"/>
      <dgm:spPr/>
    </dgm:pt>
    <dgm:pt modelId="{1325A081-0030-4BE2-B3EF-E52CDDA386A0}" type="pres">
      <dgm:prSet presAssocID="{7DDA7AFA-E0B0-46A8-AC39-29A600542F15}" presName="compNode" presStyleCnt="0"/>
      <dgm:spPr/>
    </dgm:pt>
    <dgm:pt modelId="{A2B57713-0D0C-4686-95D6-7C4FDE5A5DFC}" type="pres">
      <dgm:prSet presAssocID="{7DDA7AFA-E0B0-46A8-AC39-29A600542F15}" presName="node" presStyleLbl="node1" presStyleIdx="3" presStyleCnt="5">
        <dgm:presLayoutVars>
          <dgm:bulletEnabled val="1"/>
        </dgm:presLayoutVars>
      </dgm:prSet>
      <dgm:spPr/>
    </dgm:pt>
    <dgm:pt modelId="{68992468-7B24-4B71-A28F-283CBEE88200}" type="pres">
      <dgm:prSet presAssocID="{7DDA7AFA-E0B0-46A8-AC39-29A600542F15}" presName="invisiNode" presStyleLbl="node1" presStyleIdx="3" presStyleCnt="5"/>
      <dgm:spPr/>
    </dgm:pt>
    <dgm:pt modelId="{D710796A-548B-477E-80E2-EDD5C279ED05}" type="pres">
      <dgm:prSet presAssocID="{7DDA7AFA-E0B0-46A8-AC39-29A600542F15}" presName="imagNode" presStyleLbl="fgImgPlace1" presStyleIdx="3" presStyleCnt="5"/>
      <dgm:spPr>
        <a:solidFill>
          <a:schemeClr val="bg2">
            <a:lumMod val="50000"/>
          </a:schemeClr>
        </a:solidFill>
      </dgm:spPr>
    </dgm:pt>
    <dgm:pt modelId="{53044ABC-A22A-4E46-8AB5-8196187E8808}" type="pres">
      <dgm:prSet presAssocID="{6D43468A-6F1F-44BF-8AD4-407594BAA8E8}" presName="sibTrans" presStyleLbl="sibTrans2D1" presStyleIdx="0" presStyleCnt="0"/>
      <dgm:spPr/>
    </dgm:pt>
    <dgm:pt modelId="{8FA38AD9-F0C6-4BE5-8171-FB964DF1876C}" type="pres">
      <dgm:prSet presAssocID="{4E9F4641-147C-4BBE-84D2-50305AC20D1A}" presName="compNode" presStyleCnt="0"/>
      <dgm:spPr/>
    </dgm:pt>
    <dgm:pt modelId="{14A72160-4FED-4D46-9598-9F0872959362}" type="pres">
      <dgm:prSet presAssocID="{4E9F4641-147C-4BBE-84D2-50305AC20D1A}" presName="node" presStyleLbl="node1" presStyleIdx="4" presStyleCnt="5">
        <dgm:presLayoutVars>
          <dgm:bulletEnabled val="1"/>
        </dgm:presLayoutVars>
      </dgm:prSet>
      <dgm:spPr/>
    </dgm:pt>
    <dgm:pt modelId="{192D42E3-8D71-4937-B76F-A1C96F80DA38}" type="pres">
      <dgm:prSet presAssocID="{4E9F4641-147C-4BBE-84D2-50305AC20D1A}" presName="invisiNode" presStyleLbl="node1" presStyleIdx="4" presStyleCnt="5"/>
      <dgm:spPr/>
    </dgm:pt>
    <dgm:pt modelId="{59E13FF8-0C93-47F7-8F8F-8FCF1DC8116B}" type="pres">
      <dgm:prSet presAssocID="{4E9F4641-147C-4BBE-84D2-50305AC20D1A}" presName="imagNode" presStyleLbl="fgImgPlace1" presStyleIdx="4" presStyleCnt="5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50530D05-7670-400B-8DC2-0A590FC1704F}" type="presOf" srcId="{03687EC7-108F-418E-AD0D-26AE3929E71F}" destId="{7AA81A98-3485-4486-B0A3-9D6FA8056851}" srcOrd="0" destOrd="0" presId="urn:microsoft.com/office/officeart/2005/8/layout/pList2"/>
    <dgm:cxn modelId="{AB8D3716-81ED-406F-8A3E-D63A94EFCFE9}" type="presOf" srcId="{9FAA4A9A-A5AF-4A7F-B384-18B52FA2673C}" destId="{23EB6A43-D811-45F5-8BE2-C00C34C71CC5}" srcOrd="0" destOrd="0" presId="urn:microsoft.com/office/officeart/2005/8/layout/pList2"/>
    <dgm:cxn modelId="{50151938-541E-4EDF-BFFE-B5BFF8F9DD53}" srcId="{327CC320-F09C-4044-98BC-653C413C3B46}" destId="{03687EC7-108F-418E-AD0D-26AE3929E71F}" srcOrd="1" destOrd="0" parTransId="{20887F0D-ED96-4266-8458-485A00C67070}" sibTransId="{6654DBAE-C9AB-4021-AA14-B54ECAB12311}"/>
    <dgm:cxn modelId="{B2F80248-8925-499A-ADA6-985A2A39EA09}" srcId="{327CC320-F09C-4044-98BC-653C413C3B46}" destId="{9FAA4A9A-A5AF-4A7F-B384-18B52FA2673C}" srcOrd="2" destOrd="0" parTransId="{D1C2A32C-7707-4161-AE26-8282634AF78B}" sibTransId="{8E86C519-4159-47F3-83BC-D4BF514366F9}"/>
    <dgm:cxn modelId="{D7096349-1505-47EE-B7F1-BFFBB7305C23}" type="presOf" srcId="{DF9E4364-BD2B-463E-B3D7-76C33F55B147}" destId="{CB870FD3-D13E-4ED5-A107-91DCA1B43D18}" srcOrd="0" destOrd="0" presId="urn:microsoft.com/office/officeart/2005/8/layout/pList2"/>
    <dgm:cxn modelId="{F864BF7B-1F46-4F49-8F2F-7E21AFCD9FD4}" type="presOf" srcId="{8E86C519-4159-47F3-83BC-D4BF514366F9}" destId="{7914323C-53F9-4612-A8E7-9259775A2FDD}" srcOrd="0" destOrd="0" presId="urn:microsoft.com/office/officeart/2005/8/layout/pList2"/>
    <dgm:cxn modelId="{310137AE-8654-48BE-B97E-8561C9EEF0F4}" type="presOf" srcId="{6654DBAE-C9AB-4021-AA14-B54ECAB12311}" destId="{51F2F430-6068-4F5E-AB02-BD3D730A3659}" srcOrd="0" destOrd="0" presId="urn:microsoft.com/office/officeart/2005/8/layout/pList2"/>
    <dgm:cxn modelId="{D8D0FFB5-B64B-4913-9577-ECAF32154A5E}" srcId="{327CC320-F09C-4044-98BC-653C413C3B46}" destId="{DF9E4364-BD2B-463E-B3D7-76C33F55B147}" srcOrd="0" destOrd="0" parTransId="{9EE1361E-4AF2-4465-BAB8-1A4C04B7B18F}" sibTransId="{D7422919-6885-4358-B4C1-6D146C9D5713}"/>
    <dgm:cxn modelId="{9267C4B6-CEB8-44A2-B96F-BE61C9A7A531}" type="presOf" srcId="{6D43468A-6F1F-44BF-8AD4-407594BAA8E8}" destId="{53044ABC-A22A-4E46-8AB5-8196187E8808}" srcOrd="0" destOrd="0" presId="urn:microsoft.com/office/officeart/2005/8/layout/pList2"/>
    <dgm:cxn modelId="{6F92A9C9-ACF3-4FD0-BF10-01FE4313D4E1}" srcId="{327CC320-F09C-4044-98BC-653C413C3B46}" destId="{4E9F4641-147C-4BBE-84D2-50305AC20D1A}" srcOrd="4" destOrd="0" parTransId="{AEC53722-373F-461E-B5FB-7427A3B4A154}" sibTransId="{3AF9D894-5D93-4823-88DA-E72828C410C2}"/>
    <dgm:cxn modelId="{9E2654D7-22F8-4E0E-BA5A-B62274994C37}" srcId="{327CC320-F09C-4044-98BC-653C413C3B46}" destId="{7DDA7AFA-E0B0-46A8-AC39-29A600542F15}" srcOrd="3" destOrd="0" parTransId="{F04BA0FB-12E2-4A92-B739-06CACF444EFD}" sibTransId="{6D43468A-6F1F-44BF-8AD4-407594BAA8E8}"/>
    <dgm:cxn modelId="{92965AD8-5581-442C-BFF5-FBAA22059A53}" type="presOf" srcId="{D7422919-6885-4358-B4C1-6D146C9D5713}" destId="{A9AB3DCA-1ACB-4505-8B9A-694BC6ADEA90}" srcOrd="0" destOrd="0" presId="urn:microsoft.com/office/officeart/2005/8/layout/pList2"/>
    <dgm:cxn modelId="{9A7397EB-6D34-483D-9EFB-7D15267F72DA}" type="presOf" srcId="{7DDA7AFA-E0B0-46A8-AC39-29A600542F15}" destId="{A2B57713-0D0C-4686-95D6-7C4FDE5A5DFC}" srcOrd="0" destOrd="0" presId="urn:microsoft.com/office/officeart/2005/8/layout/pList2"/>
    <dgm:cxn modelId="{1A6F7AEC-3826-44FD-BAEC-1BB03DD50A56}" type="presOf" srcId="{327CC320-F09C-4044-98BC-653C413C3B46}" destId="{62FF2C64-8B21-41C9-B06E-3536A2542635}" srcOrd="0" destOrd="0" presId="urn:microsoft.com/office/officeart/2005/8/layout/pList2"/>
    <dgm:cxn modelId="{3A92C2FF-C611-4AF1-A17A-EC8BC93FDE68}" type="presOf" srcId="{4E9F4641-147C-4BBE-84D2-50305AC20D1A}" destId="{14A72160-4FED-4D46-9598-9F0872959362}" srcOrd="0" destOrd="0" presId="urn:microsoft.com/office/officeart/2005/8/layout/pList2"/>
    <dgm:cxn modelId="{F202EF1D-E242-43E2-9A1B-1F870D75C007}" type="presParOf" srcId="{62FF2C64-8B21-41C9-B06E-3536A2542635}" destId="{4553AE01-4120-4E48-8418-86F696C84479}" srcOrd="0" destOrd="0" presId="urn:microsoft.com/office/officeart/2005/8/layout/pList2"/>
    <dgm:cxn modelId="{D1A2EBEA-4281-4ACD-B0AE-CB3204497232}" type="presParOf" srcId="{62FF2C64-8B21-41C9-B06E-3536A2542635}" destId="{00430857-3376-4A82-9C97-32218CEBB40E}" srcOrd="1" destOrd="0" presId="urn:microsoft.com/office/officeart/2005/8/layout/pList2"/>
    <dgm:cxn modelId="{AF7F4DC2-2720-45DE-A10A-4DA0A62B4DC1}" type="presParOf" srcId="{00430857-3376-4A82-9C97-32218CEBB40E}" destId="{61495262-5E66-4782-B202-FE069F327AA5}" srcOrd="0" destOrd="0" presId="urn:microsoft.com/office/officeart/2005/8/layout/pList2"/>
    <dgm:cxn modelId="{0D5888E3-7D40-42A5-B6BC-8A342810C988}" type="presParOf" srcId="{61495262-5E66-4782-B202-FE069F327AA5}" destId="{CB870FD3-D13E-4ED5-A107-91DCA1B43D18}" srcOrd="0" destOrd="0" presId="urn:microsoft.com/office/officeart/2005/8/layout/pList2"/>
    <dgm:cxn modelId="{D2912B52-DBC7-40B0-9504-60F75EE2E079}" type="presParOf" srcId="{61495262-5E66-4782-B202-FE069F327AA5}" destId="{6D90816C-50F6-4810-A6C4-251543B5626D}" srcOrd="1" destOrd="0" presId="urn:microsoft.com/office/officeart/2005/8/layout/pList2"/>
    <dgm:cxn modelId="{56500306-27E8-455B-AFCC-C12A672D81C4}" type="presParOf" srcId="{61495262-5E66-4782-B202-FE069F327AA5}" destId="{FC807D75-F629-4A6F-B848-223792F31EC5}" srcOrd="2" destOrd="0" presId="urn:microsoft.com/office/officeart/2005/8/layout/pList2"/>
    <dgm:cxn modelId="{18A5119D-F6CA-41F4-8C8C-8670D39FF9B7}" type="presParOf" srcId="{00430857-3376-4A82-9C97-32218CEBB40E}" destId="{A9AB3DCA-1ACB-4505-8B9A-694BC6ADEA90}" srcOrd="1" destOrd="0" presId="urn:microsoft.com/office/officeart/2005/8/layout/pList2"/>
    <dgm:cxn modelId="{43664934-60B9-4739-B341-F1A5A2C7DCAF}" type="presParOf" srcId="{00430857-3376-4A82-9C97-32218CEBB40E}" destId="{03F6AE96-3E6B-4C69-AC36-A97A3EDCE90F}" srcOrd="2" destOrd="0" presId="urn:microsoft.com/office/officeart/2005/8/layout/pList2"/>
    <dgm:cxn modelId="{780265F4-7D70-46B5-BF8F-384143161661}" type="presParOf" srcId="{03F6AE96-3E6B-4C69-AC36-A97A3EDCE90F}" destId="{7AA81A98-3485-4486-B0A3-9D6FA8056851}" srcOrd="0" destOrd="0" presId="urn:microsoft.com/office/officeart/2005/8/layout/pList2"/>
    <dgm:cxn modelId="{492DFF95-BCE9-4C3B-9585-7004C90A2371}" type="presParOf" srcId="{03F6AE96-3E6B-4C69-AC36-A97A3EDCE90F}" destId="{E5A4EB4E-9F11-402F-B60C-444C4248116D}" srcOrd="1" destOrd="0" presId="urn:microsoft.com/office/officeart/2005/8/layout/pList2"/>
    <dgm:cxn modelId="{FE350519-DB84-479C-BD5A-28B3EBC7D6E0}" type="presParOf" srcId="{03F6AE96-3E6B-4C69-AC36-A97A3EDCE90F}" destId="{928E96DA-8195-4CEA-9C12-DD6D47C31197}" srcOrd="2" destOrd="0" presId="urn:microsoft.com/office/officeart/2005/8/layout/pList2"/>
    <dgm:cxn modelId="{639D420F-B0DD-468C-AE03-16ABC0662771}" type="presParOf" srcId="{00430857-3376-4A82-9C97-32218CEBB40E}" destId="{51F2F430-6068-4F5E-AB02-BD3D730A3659}" srcOrd="3" destOrd="0" presId="urn:microsoft.com/office/officeart/2005/8/layout/pList2"/>
    <dgm:cxn modelId="{CB772F71-6988-4208-888E-F4F20239C9B5}" type="presParOf" srcId="{00430857-3376-4A82-9C97-32218CEBB40E}" destId="{AB11A282-3967-4F4E-948E-7CCE5BE140AD}" srcOrd="4" destOrd="0" presId="urn:microsoft.com/office/officeart/2005/8/layout/pList2"/>
    <dgm:cxn modelId="{B868FF90-0A8D-4A90-A12C-39B9A6255F7F}" type="presParOf" srcId="{AB11A282-3967-4F4E-948E-7CCE5BE140AD}" destId="{23EB6A43-D811-45F5-8BE2-C00C34C71CC5}" srcOrd="0" destOrd="0" presId="urn:microsoft.com/office/officeart/2005/8/layout/pList2"/>
    <dgm:cxn modelId="{FD3B22E0-DA9B-4DB8-B5D1-0C2055881D3B}" type="presParOf" srcId="{AB11A282-3967-4F4E-948E-7CCE5BE140AD}" destId="{26312569-6330-4AA5-9603-76278C7DD63C}" srcOrd="1" destOrd="0" presId="urn:microsoft.com/office/officeart/2005/8/layout/pList2"/>
    <dgm:cxn modelId="{9EA0AD3B-A529-43C6-8F48-30A1F7F0AE12}" type="presParOf" srcId="{AB11A282-3967-4F4E-948E-7CCE5BE140AD}" destId="{BC6F413B-AA24-45DF-A77C-0D65A3EFC843}" srcOrd="2" destOrd="0" presId="urn:microsoft.com/office/officeart/2005/8/layout/pList2"/>
    <dgm:cxn modelId="{551B165E-B14C-4BDA-AE38-769FB6969F7F}" type="presParOf" srcId="{00430857-3376-4A82-9C97-32218CEBB40E}" destId="{7914323C-53F9-4612-A8E7-9259775A2FDD}" srcOrd="5" destOrd="0" presId="urn:microsoft.com/office/officeart/2005/8/layout/pList2"/>
    <dgm:cxn modelId="{6D68252D-FFBD-47BF-83B3-D8E4898A6987}" type="presParOf" srcId="{00430857-3376-4A82-9C97-32218CEBB40E}" destId="{1325A081-0030-4BE2-B3EF-E52CDDA386A0}" srcOrd="6" destOrd="0" presId="urn:microsoft.com/office/officeart/2005/8/layout/pList2"/>
    <dgm:cxn modelId="{AC29EEC9-0732-435A-95BC-029677D992E9}" type="presParOf" srcId="{1325A081-0030-4BE2-B3EF-E52CDDA386A0}" destId="{A2B57713-0D0C-4686-95D6-7C4FDE5A5DFC}" srcOrd="0" destOrd="0" presId="urn:microsoft.com/office/officeart/2005/8/layout/pList2"/>
    <dgm:cxn modelId="{6ED363B9-A18A-42E0-8F37-B8295C01AD57}" type="presParOf" srcId="{1325A081-0030-4BE2-B3EF-E52CDDA386A0}" destId="{68992468-7B24-4B71-A28F-283CBEE88200}" srcOrd="1" destOrd="0" presId="urn:microsoft.com/office/officeart/2005/8/layout/pList2"/>
    <dgm:cxn modelId="{E5209B39-7F2C-4FCA-B853-0914323F003D}" type="presParOf" srcId="{1325A081-0030-4BE2-B3EF-E52CDDA386A0}" destId="{D710796A-548B-477E-80E2-EDD5C279ED05}" srcOrd="2" destOrd="0" presId="urn:microsoft.com/office/officeart/2005/8/layout/pList2"/>
    <dgm:cxn modelId="{D3F07034-45CC-4E9E-9A0A-BA8780B4A7D1}" type="presParOf" srcId="{00430857-3376-4A82-9C97-32218CEBB40E}" destId="{53044ABC-A22A-4E46-8AB5-8196187E8808}" srcOrd="7" destOrd="0" presId="urn:microsoft.com/office/officeart/2005/8/layout/pList2"/>
    <dgm:cxn modelId="{CCC636D6-FB23-4B69-A49F-C424E6F96673}" type="presParOf" srcId="{00430857-3376-4A82-9C97-32218CEBB40E}" destId="{8FA38AD9-F0C6-4BE5-8171-FB964DF1876C}" srcOrd="8" destOrd="0" presId="urn:microsoft.com/office/officeart/2005/8/layout/pList2"/>
    <dgm:cxn modelId="{73DF0506-0762-40F2-B37C-9C478432D90A}" type="presParOf" srcId="{8FA38AD9-F0C6-4BE5-8171-FB964DF1876C}" destId="{14A72160-4FED-4D46-9598-9F0872959362}" srcOrd="0" destOrd="0" presId="urn:microsoft.com/office/officeart/2005/8/layout/pList2"/>
    <dgm:cxn modelId="{0E9B0B38-9787-40D0-9D8F-71EF4007146A}" type="presParOf" srcId="{8FA38AD9-F0C6-4BE5-8171-FB964DF1876C}" destId="{192D42E3-8D71-4937-B76F-A1C96F80DA38}" srcOrd="1" destOrd="0" presId="urn:microsoft.com/office/officeart/2005/8/layout/pList2"/>
    <dgm:cxn modelId="{37D83030-76CF-4099-8CDB-54ED1D1B29D0}" type="presParOf" srcId="{8FA38AD9-F0C6-4BE5-8171-FB964DF1876C}" destId="{59E13FF8-0C93-47F7-8F8F-8FCF1DC811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9A3E5-371A-4FF1-AB52-38C11433B86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9E7ABA6-FB2A-432D-A45D-DF921996A83D}">
      <dgm:prSet phldrT="[Text]"/>
      <dgm:spPr>
        <a:solidFill>
          <a:srgbClr val="003DA5"/>
        </a:solidFill>
      </dgm:spPr>
      <dgm:t>
        <a:bodyPr/>
        <a:lstStyle/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Provide medical or legal advice</a:t>
          </a:r>
          <a:endParaRPr lang="en-US"/>
        </a:p>
      </dgm:t>
    </dgm:pt>
    <dgm:pt modelId="{63A1A1CC-0731-4DEC-B328-CD7F536E9211}" type="parTrans" cxnId="{04B9A56B-D4AC-4B29-BB00-A2E0196E55B4}">
      <dgm:prSet/>
      <dgm:spPr/>
      <dgm:t>
        <a:bodyPr/>
        <a:lstStyle/>
        <a:p>
          <a:endParaRPr lang="en-US"/>
        </a:p>
      </dgm:t>
    </dgm:pt>
    <dgm:pt modelId="{463F3855-AFB1-469D-A69D-77361166CCE9}" type="sibTrans" cxnId="{04B9A56B-D4AC-4B29-BB00-A2E0196E55B4}">
      <dgm:prSet/>
      <dgm:spPr/>
      <dgm:t>
        <a:bodyPr/>
        <a:lstStyle/>
        <a:p>
          <a:endParaRPr lang="en-US"/>
        </a:p>
      </dgm:t>
    </dgm:pt>
    <dgm:pt modelId="{633460CE-95A4-40E8-9141-8152FFA80F5B}">
      <dgm:prSet/>
      <dgm:spPr>
        <a:solidFill>
          <a:srgbClr val="FFB81D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Act as a patient care advocate for services/benefits that are not offered by UC’s plans</a:t>
          </a:r>
        </a:p>
      </dgm:t>
    </dgm:pt>
    <dgm:pt modelId="{12AF146E-3B73-43E0-98B0-9421449A4374}" type="parTrans" cxnId="{FA8D9130-A58B-4081-A017-6C3546109600}">
      <dgm:prSet/>
      <dgm:spPr/>
      <dgm:t>
        <a:bodyPr/>
        <a:lstStyle/>
        <a:p>
          <a:endParaRPr lang="en-US"/>
        </a:p>
      </dgm:t>
    </dgm:pt>
    <dgm:pt modelId="{DECB93B5-B370-4D98-BD84-223F147DBAB9}" type="sibTrans" cxnId="{FA8D9130-A58B-4081-A017-6C3546109600}">
      <dgm:prSet/>
      <dgm:spPr/>
      <dgm:t>
        <a:bodyPr/>
        <a:lstStyle/>
        <a:p>
          <a:endParaRPr lang="en-US"/>
        </a:p>
      </dgm:t>
    </dgm:pt>
    <dgm:pt modelId="{A5A6F522-7C7D-4CA5-805A-771D61F08FF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Suggest treatment plans</a:t>
          </a:r>
          <a:endParaRPr lang="en-US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002604E4-655A-4A93-8494-11FBAC3D42C1}" type="parTrans" cxnId="{83A3F121-B152-4430-B61E-BFA713AF06DE}">
      <dgm:prSet/>
      <dgm:spPr/>
      <dgm:t>
        <a:bodyPr/>
        <a:lstStyle/>
        <a:p>
          <a:endParaRPr lang="en-US"/>
        </a:p>
      </dgm:t>
    </dgm:pt>
    <dgm:pt modelId="{7477C74E-212B-4AA9-AB54-EB554F200568}" type="sibTrans" cxnId="{83A3F121-B152-4430-B61E-BFA713AF06DE}">
      <dgm:prSet/>
      <dgm:spPr/>
      <dgm:t>
        <a:bodyPr/>
        <a:lstStyle/>
        <a:p>
          <a:endParaRPr lang="en-US"/>
        </a:p>
      </dgm:t>
    </dgm:pt>
    <dgm:pt modelId="{BBE79E39-4C91-4C89-B151-ACF844AD32D7}" type="pres">
      <dgm:prSet presAssocID="{B699A3E5-371A-4FF1-AB52-38C11433B86C}" presName="Name0" presStyleCnt="0">
        <dgm:presLayoutVars>
          <dgm:dir/>
          <dgm:resizeHandles val="exact"/>
        </dgm:presLayoutVars>
      </dgm:prSet>
      <dgm:spPr/>
    </dgm:pt>
    <dgm:pt modelId="{033382CB-083F-434E-B3CB-8DEAE3E2C9BF}" type="pres">
      <dgm:prSet presAssocID="{B699A3E5-371A-4FF1-AB52-38C11433B86C}" presName="bkgdShp" presStyleLbl="alignAccFollowNode1" presStyleIdx="0" presStyleCnt="1"/>
      <dgm:spPr/>
    </dgm:pt>
    <dgm:pt modelId="{F400F465-5A1F-4ABD-B67C-9F89DE680BA7}" type="pres">
      <dgm:prSet presAssocID="{B699A3E5-371A-4FF1-AB52-38C11433B86C}" presName="linComp" presStyleCnt="0"/>
      <dgm:spPr/>
    </dgm:pt>
    <dgm:pt modelId="{1BD3E9AD-6705-4404-BAC0-35B559158E49}" type="pres">
      <dgm:prSet presAssocID="{89E7ABA6-FB2A-432D-A45D-DF921996A83D}" presName="compNode" presStyleCnt="0"/>
      <dgm:spPr/>
    </dgm:pt>
    <dgm:pt modelId="{6D7466A4-B3AF-4E2E-BA79-3FC03AF4FF34}" type="pres">
      <dgm:prSet presAssocID="{89E7ABA6-FB2A-432D-A45D-DF921996A83D}" presName="node" presStyleLbl="node1" presStyleIdx="0" presStyleCnt="3">
        <dgm:presLayoutVars>
          <dgm:bulletEnabled val="1"/>
        </dgm:presLayoutVars>
      </dgm:prSet>
      <dgm:spPr/>
    </dgm:pt>
    <dgm:pt modelId="{2215C3D7-CBE2-41B4-9B8E-0C59FC6E1D5E}" type="pres">
      <dgm:prSet presAssocID="{89E7ABA6-FB2A-432D-A45D-DF921996A83D}" presName="invisiNode" presStyleLbl="node1" presStyleIdx="0" presStyleCnt="3"/>
      <dgm:spPr/>
    </dgm:pt>
    <dgm:pt modelId="{3B7CB75F-2D86-410A-BB7E-AF606BACF3F9}" type="pres">
      <dgm:prSet presAssocID="{89E7ABA6-FB2A-432D-A45D-DF921996A83D}" presName="imagNode" presStyleLbl="fgImgPlace1" presStyleIdx="0" presStyleCnt="3"/>
      <dgm:spPr>
        <a:solidFill>
          <a:srgbClr val="003DA5"/>
        </a:solidFill>
      </dgm:spPr>
    </dgm:pt>
    <dgm:pt modelId="{D1292A00-9504-44DE-8D0A-00F2FC4E3118}" type="pres">
      <dgm:prSet presAssocID="{463F3855-AFB1-469D-A69D-77361166CCE9}" presName="sibTrans" presStyleLbl="sibTrans2D1" presStyleIdx="0" presStyleCnt="0"/>
      <dgm:spPr/>
    </dgm:pt>
    <dgm:pt modelId="{5FA13EF7-A6B7-4607-BABB-AFDE05C189BC}" type="pres">
      <dgm:prSet presAssocID="{633460CE-95A4-40E8-9141-8152FFA80F5B}" presName="compNode" presStyleCnt="0"/>
      <dgm:spPr/>
    </dgm:pt>
    <dgm:pt modelId="{7657C718-29B2-498C-830E-9C1387B7D6F0}" type="pres">
      <dgm:prSet presAssocID="{633460CE-95A4-40E8-9141-8152FFA80F5B}" presName="node" presStyleLbl="node1" presStyleIdx="1" presStyleCnt="3">
        <dgm:presLayoutVars>
          <dgm:bulletEnabled val="1"/>
        </dgm:presLayoutVars>
      </dgm:prSet>
      <dgm:spPr/>
    </dgm:pt>
    <dgm:pt modelId="{C60B7A05-D567-4D5B-BE6E-FF4E8D00EE3C}" type="pres">
      <dgm:prSet presAssocID="{633460CE-95A4-40E8-9141-8152FFA80F5B}" presName="invisiNode" presStyleLbl="node1" presStyleIdx="1" presStyleCnt="3"/>
      <dgm:spPr/>
    </dgm:pt>
    <dgm:pt modelId="{B07C2FAC-1338-4821-87E5-CDE97F422BC9}" type="pres">
      <dgm:prSet presAssocID="{633460CE-95A4-40E8-9141-8152FFA80F5B}" presName="imagNode" presStyleLbl="fgImgPlace1" presStyleIdx="1" presStyleCnt="3"/>
      <dgm:spPr>
        <a:solidFill>
          <a:srgbClr val="FFB81D"/>
        </a:solidFill>
      </dgm:spPr>
    </dgm:pt>
    <dgm:pt modelId="{B9F32676-5238-4FC8-9CF2-9CBEF5EF149D}" type="pres">
      <dgm:prSet presAssocID="{DECB93B5-B370-4D98-BD84-223F147DBAB9}" presName="sibTrans" presStyleLbl="sibTrans2D1" presStyleIdx="0" presStyleCnt="0"/>
      <dgm:spPr/>
    </dgm:pt>
    <dgm:pt modelId="{4124F572-DA56-490C-9D21-F171CA604CD9}" type="pres">
      <dgm:prSet presAssocID="{A5A6F522-7C7D-4CA5-805A-771D61F08FFC}" presName="compNode" presStyleCnt="0"/>
      <dgm:spPr/>
    </dgm:pt>
    <dgm:pt modelId="{B3E0E068-3910-455B-BA59-EB67075E204E}" type="pres">
      <dgm:prSet presAssocID="{A5A6F522-7C7D-4CA5-805A-771D61F08FFC}" presName="node" presStyleLbl="node1" presStyleIdx="2" presStyleCnt="3">
        <dgm:presLayoutVars>
          <dgm:bulletEnabled val="1"/>
        </dgm:presLayoutVars>
      </dgm:prSet>
      <dgm:spPr/>
    </dgm:pt>
    <dgm:pt modelId="{D0F6EC29-8943-4B83-A521-CADB8E34890A}" type="pres">
      <dgm:prSet presAssocID="{A5A6F522-7C7D-4CA5-805A-771D61F08FFC}" presName="invisiNode" presStyleLbl="node1" presStyleIdx="2" presStyleCnt="3"/>
      <dgm:spPr/>
    </dgm:pt>
    <dgm:pt modelId="{63627739-7B60-498E-8AFE-8BFD6C4C5C67}" type="pres">
      <dgm:prSet presAssocID="{A5A6F522-7C7D-4CA5-805A-771D61F08FFC}" presName="imagNode" presStyleLbl="fgImgPlace1" presStyleIdx="2" presStyleCnt="3"/>
      <dgm:spPr>
        <a:solidFill>
          <a:schemeClr val="accent3">
            <a:lumMod val="75000"/>
          </a:schemeClr>
        </a:solidFill>
      </dgm:spPr>
    </dgm:pt>
  </dgm:ptLst>
  <dgm:cxnLst>
    <dgm:cxn modelId="{83A3F121-B152-4430-B61E-BFA713AF06DE}" srcId="{B699A3E5-371A-4FF1-AB52-38C11433B86C}" destId="{A5A6F522-7C7D-4CA5-805A-771D61F08FFC}" srcOrd="2" destOrd="0" parTransId="{002604E4-655A-4A93-8494-11FBAC3D42C1}" sibTransId="{7477C74E-212B-4AA9-AB54-EB554F200568}"/>
    <dgm:cxn modelId="{FA8D9130-A58B-4081-A017-6C3546109600}" srcId="{B699A3E5-371A-4FF1-AB52-38C11433B86C}" destId="{633460CE-95A4-40E8-9141-8152FFA80F5B}" srcOrd="1" destOrd="0" parTransId="{12AF146E-3B73-43E0-98B0-9421449A4374}" sibTransId="{DECB93B5-B370-4D98-BD84-223F147DBAB9}"/>
    <dgm:cxn modelId="{04EFD33E-FE77-4877-B143-565DE066D3E3}" type="presOf" srcId="{B699A3E5-371A-4FF1-AB52-38C11433B86C}" destId="{BBE79E39-4C91-4C89-B151-ACF844AD32D7}" srcOrd="0" destOrd="0" presId="urn:microsoft.com/office/officeart/2005/8/layout/pList2"/>
    <dgm:cxn modelId="{A0B9F64A-77DB-497C-9459-9D495602C221}" type="presOf" srcId="{633460CE-95A4-40E8-9141-8152FFA80F5B}" destId="{7657C718-29B2-498C-830E-9C1387B7D6F0}" srcOrd="0" destOrd="0" presId="urn:microsoft.com/office/officeart/2005/8/layout/pList2"/>
    <dgm:cxn modelId="{D5A66668-BE73-4D9C-A153-8EC855044B63}" type="presOf" srcId="{89E7ABA6-FB2A-432D-A45D-DF921996A83D}" destId="{6D7466A4-B3AF-4E2E-BA79-3FC03AF4FF34}" srcOrd="0" destOrd="0" presId="urn:microsoft.com/office/officeart/2005/8/layout/pList2"/>
    <dgm:cxn modelId="{04B9A56B-D4AC-4B29-BB00-A2E0196E55B4}" srcId="{B699A3E5-371A-4FF1-AB52-38C11433B86C}" destId="{89E7ABA6-FB2A-432D-A45D-DF921996A83D}" srcOrd="0" destOrd="0" parTransId="{63A1A1CC-0731-4DEC-B328-CD7F536E9211}" sibTransId="{463F3855-AFB1-469D-A69D-77361166CCE9}"/>
    <dgm:cxn modelId="{64DC33A4-31A4-493F-90E4-99DC0CEFCF97}" type="presOf" srcId="{A5A6F522-7C7D-4CA5-805A-771D61F08FFC}" destId="{B3E0E068-3910-455B-BA59-EB67075E204E}" srcOrd="0" destOrd="0" presId="urn:microsoft.com/office/officeart/2005/8/layout/pList2"/>
    <dgm:cxn modelId="{1C170FC8-FF37-4685-AD62-C56D6EBCC71B}" type="presOf" srcId="{463F3855-AFB1-469D-A69D-77361166CCE9}" destId="{D1292A00-9504-44DE-8D0A-00F2FC4E3118}" srcOrd="0" destOrd="0" presId="urn:microsoft.com/office/officeart/2005/8/layout/pList2"/>
    <dgm:cxn modelId="{6CC865EF-47E9-435C-A424-259F98D4A51D}" type="presOf" srcId="{DECB93B5-B370-4D98-BD84-223F147DBAB9}" destId="{B9F32676-5238-4FC8-9CF2-9CBEF5EF149D}" srcOrd="0" destOrd="0" presId="urn:microsoft.com/office/officeart/2005/8/layout/pList2"/>
    <dgm:cxn modelId="{9D6D3282-1EB0-4C0F-B231-C4328BE2FBEB}" type="presParOf" srcId="{BBE79E39-4C91-4C89-B151-ACF844AD32D7}" destId="{033382CB-083F-434E-B3CB-8DEAE3E2C9BF}" srcOrd="0" destOrd="0" presId="urn:microsoft.com/office/officeart/2005/8/layout/pList2"/>
    <dgm:cxn modelId="{3A860890-666B-44BA-A3B6-F64CBB927688}" type="presParOf" srcId="{BBE79E39-4C91-4C89-B151-ACF844AD32D7}" destId="{F400F465-5A1F-4ABD-B67C-9F89DE680BA7}" srcOrd="1" destOrd="0" presId="urn:microsoft.com/office/officeart/2005/8/layout/pList2"/>
    <dgm:cxn modelId="{B60F141D-73C3-4149-9883-FDB7AC160159}" type="presParOf" srcId="{F400F465-5A1F-4ABD-B67C-9F89DE680BA7}" destId="{1BD3E9AD-6705-4404-BAC0-35B559158E49}" srcOrd="0" destOrd="0" presId="urn:microsoft.com/office/officeart/2005/8/layout/pList2"/>
    <dgm:cxn modelId="{82FD7B3C-CEFF-4A18-8CFA-FE784375E5D8}" type="presParOf" srcId="{1BD3E9AD-6705-4404-BAC0-35B559158E49}" destId="{6D7466A4-B3AF-4E2E-BA79-3FC03AF4FF34}" srcOrd="0" destOrd="0" presId="urn:microsoft.com/office/officeart/2005/8/layout/pList2"/>
    <dgm:cxn modelId="{6512B4AC-E526-4C73-98C1-E17362F5A7EC}" type="presParOf" srcId="{1BD3E9AD-6705-4404-BAC0-35B559158E49}" destId="{2215C3D7-CBE2-41B4-9B8E-0C59FC6E1D5E}" srcOrd="1" destOrd="0" presId="urn:microsoft.com/office/officeart/2005/8/layout/pList2"/>
    <dgm:cxn modelId="{EBDE4878-6A6F-44A8-BC51-0DA819F05C31}" type="presParOf" srcId="{1BD3E9AD-6705-4404-BAC0-35B559158E49}" destId="{3B7CB75F-2D86-410A-BB7E-AF606BACF3F9}" srcOrd="2" destOrd="0" presId="urn:microsoft.com/office/officeart/2005/8/layout/pList2"/>
    <dgm:cxn modelId="{1F7BFD87-206D-438F-8E1C-937D0D03982F}" type="presParOf" srcId="{F400F465-5A1F-4ABD-B67C-9F89DE680BA7}" destId="{D1292A00-9504-44DE-8D0A-00F2FC4E3118}" srcOrd="1" destOrd="0" presId="urn:microsoft.com/office/officeart/2005/8/layout/pList2"/>
    <dgm:cxn modelId="{0F7BA6C6-412F-4D5E-BAE7-A2B450B6E5D2}" type="presParOf" srcId="{F400F465-5A1F-4ABD-B67C-9F89DE680BA7}" destId="{5FA13EF7-A6B7-4607-BABB-AFDE05C189BC}" srcOrd="2" destOrd="0" presId="urn:microsoft.com/office/officeart/2005/8/layout/pList2"/>
    <dgm:cxn modelId="{5E854384-BB37-4D37-8605-F75856D98C2C}" type="presParOf" srcId="{5FA13EF7-A6B7-4607-BABB-AFDE05C189BC}" destId="{7657C718-29B2-498C-830E-9C1387B7D6F0}" srcOrd="0" destOrd="0" presId="urn:microsoft.com/office/officeart/2005/8/layout/pList2"/>
    <dgm:cxn modelId="{5A3D03C9-156C-4460-989C-52AE215F058D}" type="presParOf" srcId="{5FA13EF7-A6B7-4607-BABB-AFDE05C189BC}" destId="{C60B7A05-D567-4D5B-BE6E-FF4E8D00EE3C}" srcOrd="1" destOrd="0" presId="urn:microsoft.com/office/officeart/2005/8/layout/pList2"/>
    <dgm:cxn modelId="{AB05672C-7C43-40C2-B73C-B3F2EE1659B6}" type="presParOf" srcId="{5FA13EF7-A6B7-4607-BABB-AFDE05C189BC}" destId="{B07C2FAC-1338-4821-87E5-CDE97F422BC9}" srcOrd="2" destOrd="0" presId="urn:microsoft.com/office/officeart/2005/8/layout/pList2"/>
    <dgm:cxn modelId="{A98353EB-5C8E-4D0D-9D36-8C1EC5B6D3D6}" type="presParOf" srcId="{F400F465-5A1F-4ABD-B67C-9F89DE680BA7}" destId="{B9F32676-5238-4FC8-9CF2-9CBEF5EF149D}" srcOrd="3" destOrd="0" presId="urn:microsoft.com/office/officeart/2005/8/layout/pList2"/>
    <dgm:cxn modelId="{629F7BA4-0FB5-43D1-9C8D-99821717C0E0}" type="presParOf" srcId="{F400F465-5A1F-4ABD-B67C-9F89DE680BA7}" destId="{4124F572-DA56-490C-9D21-F171CA604CD9}" srcOrd="4" destOrd="0" presId="urn:microsoft.com/office/officeart/2005/8/layout/pList2"/>
    <dgm:cxn modelId="{35455C48-54CF-4207-81F6-69DC81B40977}" type="presParOf" srcId="{4124F572-DA56-490C-9D21-F171CA604CD9}" destId="{B3E0E068-3910-455B-BA59-EB67075E204E}" srcOrd="0" destOrd="0" presId="urn:microsoft.com/office/officeart/2005/8/layout/pList2"/>
    <dgm:cxn modelId="{84FCFB88-1286-4140-BC4B-73E06B81D62D}" type="presParOf" srcId="{4124F572-DA56-490C-9D21-F171CA604CD9}" destId="{D0F6EC29-8943-4B83-A521-CADB8E34890A}" srcOrd="1" destOrd="0" presId="urn:microsoft.com/office/officeart/2005/8/layout/pList2"/>
    <dgm:cxn modelId="{79B8A071-7596-4E38-9A30-ADC9A8E51DB5}" type="presParOf" srcId="{4124F572-DA56-490C-9D21-F171CA604CD9}" destId="{63627739-7B60-498E-8AFE-8BFD6C4C5C6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B5BF93-5042-44D1-A678-E832839E90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671A5-3A1C-4B59-8F77-84E10DFA67F5}">
      <dgm:prSet phldrT="[Text]" custT="1"/>
      <dgm:spPr>
        <a:solidFill>
          <a:srgbClr val="003DA5"/>
        </a:solidFill>
        <a:ln>
          <a:noFill/>
        </a:ln>
      </dgm:spPr>
      <dgm:t>
        <a:bodyPr/>
        <a:lstStyle/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sz="2700" b="1" dirty="0">
              <a:solidFill>
                <a:schemeClr val="bg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Ranada Palmer</a:t>
          </a:r>
        </a:p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sz="2400" b="0" dirty="0">
              <a:solidFill>
                <a:schemeClr val="bg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Health Care Facilitator/Benefits Lead</a:t>
          </a:r>
          <a:endParaRPr lang="en-US" sz="2400" b="0" dirty="0">
            <a:solidFill>
              <a:schemeClr val="bg1"/>
            </a:solidFill>
          </a:endParaRPr>
        </a:p>
      </dgm:t>
    </dgm:pt>
    <dgm:pt modelId="{F2D77C60-7D5C-41C1-8F90-9D19CC9206E8}" type="parTrans" cxnId="{E108D5D0-7517-4D69-9C9B-1C8343716DBA}">
      <dgm:prSet/>
      <dgm:spPr/>
      <dgm:t>
        <a:bodyPr/>
        <a:lstStyle/>
        <a:p>
          <a:endParaRPr lang="en-US"/>
        </a:p>
      </dgm:t>
    </dgm:pt>
    <dgm:pt modelId="{C0435B68-DA48-4600-B111-BBDAE6FFC030}" type="sibTrans" cxnId="{E108D5D0-7517-4D69-9C9B-1C8343716DBA}">
      <dgm:prSet/>
      <dgm:spPr/>
      <dgm:t>
        <a:bodyPr/>
        <a:lstStyle/>
        <a:p>
          <a:endParaRPr lang="en-US"/>
        </a:p>
      </dgm:t>
    </dgm:pt>
    <dgm:pt modelId="{386D21A1-6362-4E74-8CD6-82A5E167479D}">
      <dgm:prSet custT="1"/>
      <dgm:spPr>
        <a:solidFill>
          <a:srgbClr val="FFB81D"/>
        </a:solidFill>
        <a:ln>
          <a:noFill/>
        </a:ln>
      </dgm:spPr>
      <dgm:t>
        <a:bodyPr/>
        <a:lstStyle/>
        <a:p>
          <a:r>
            <a:rPr lang="en-US" sz="2700" b="1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Tina Rodriguez</a:t>
          </a:r>
        </a:p>
        <a:p>
          <a:r>
            <a:rPr lang="en-US" sz="2400" b="0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Benefits Manager</a:t>
          </a:r>
        </a:p>
      </dgm:t>
    </dgm:pt>
    <dgm:pt modelId="{6D5A749C-9C25-42C4-83A4-D9E8D75E2A4E}" type="parTrans" cxnId="{93B25441-2A64-4A77-88BF-128CB0699EAA}">
      <dgm:prSet/>
      <dgm:spPr/>
      <dgm:t>
        <a:bodyPr/>
        <a:lstStyle/>
        <a:p>
          <a:endParaRPr lang="en-US"/>
        </a:p>
      </dgm:t>
    </dgm:pt>
    <dgm:pt modelId="{02E700A5-0021-4D5E-87E9-1D337EA0EDDC}" type="sibTrans" cxnId="{93B25441-2A64-4A77-88BF-128CB0699EAA}">
      <dgm:prSet/>
      <dgm:spPr/>
      <dgm:t>
        <a:bodyPr/>
        <a:lstStyle/>
        <a:p>
          <a:endParaRPr lang="en-US"/>
        </a:p>
      </dgm:t>
    </dgm:pt>
    <dgm:pt modelId="{5BA08B8B-D583-4D79-A2D2-763553E0E5B8}">
      <dgm:prSet phldrT="[Text]" custT="1"/>
      <dgm:spPr>
        <a:ln>
          <a:noFill/>
        </a:ln>
      </dgm:spPr>
      <dgm:t>
        <a:bodyPr/>
        <a:lstStyle/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sz="20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Phone:  (951) 827-2636</a:t>
          </a:r>
          <a:br>
            <a:rPr lang="en-US" sz="20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</a:br>
          <a:endParaRPr lang="en-US" sz="2000" dirty="0"/>
        </a:p>
      </dgm:t>
    </dgm:pt>
    <dgm:pt modelId="{89E839E8-482B-4386-AEC3-AACDA34F750A}" type="parTrans" cxnId="{CCCB8557-951B-42D4-92C8-C20B7AAC0DA9}">
      <dgm:prSet/>
      <dgm:spPr/>
      <dgm:t>
        <a:bodyPr/>
        <a:lstStyle/>
        <a:p>
          <a:endParaRPr lang="en-US"/>
        </a:p>
      </dgm:t>
    </dgm:pt>
    <dgm:pt modelId="{563263EC-E4F6-4173-9609-32498988D4BE}" type="sibTrans" cxnId="{CCCB8557-951B-42D4-92C8-C20B7AAC0DA9}">
      <dgm:prSet/>
      <dgm:spPr/>
      <dgm:t>
        <a:bodyPr/>
        <a:lstStyle/>
        <a:p>
          <a:endParaRPr lang="en-US"/>
        </a:p>
      </dgm:t>
    </dgm:pt>
    <dgm:pt modelId="{F76EC3F4-751E-485F-831B-BF4DDBAC9502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Phone:  (951) 827-5086</a:t>
          </a:r>
          <a:br>
            <a:rPr lang="en-US" sz="20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</a:br>
          <a:endParaRPr lang="en-US" sz="2000" dirty="0">
            <a:solidFill>
              <a:srgbClr val="002060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8518F43D-6A23-4982-95EE-97E1630BA868}" type="parTrans" cxnId="{C077A147-4A99-4E6A-828A-A4921DE3F635}">
      <dgm:prSet/>
      <dgm:spPr/>
      <dgm:t>
        <a:bodyPr/>
        <a:lstStyle/>
        <a:p>
          <a:endParaRPr lang="en-US"/>
        </a:p>
      </dgm:t>
    </dgm:pt>
    <dgm:pt modelId="{99F1318B-8982-4F4B-B421-933163FB400F}" type="sibTrans" cxnId="{C077A147-4A99-4E6A-828A-A4921DE3F635}">
      <dgm:prSet/>
      <dgm:spPr/>
      <dgm:t>
        <a:bodyPr/>
        <a:lstStyle/>
        <a:p>
          <a:endParaRPr lang="en-US"/>
        </a:p>
      </dgm:t>
    </dgm:pt>
    <dgm:pt modelId="{37274D35-86EC-4DE0-82EC-3FD38C00F77C}">
      <dgm:prSet phldrT="[Text]" custT="1"/>
      <dgm:spPr>
        <a:ln>
          <a:noFill/>
        </a:ln>
      </dgm:spPr>
      <dgm:t>
        <a:bodyPr/>
        <a:lstStyle/>
        <a:p>
          <a:pPr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sz="20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Email:  benefits@ucr.edu</a:t>
          </a:r>
          <a:endParaRPr lang="en-US" sz="2000" dirty="0"/>
        </a:p>
      </dgm:t>
    </dgm:pt>
    <dgm:pt modelId="{EB2E9718-6DA3-43DA-9810-36B4A77D33BF}" type="parTrans" cxnId="{FAB31A25-DF4D-48F7-951A-F2E21E80050A}">
      <dgm:prSet/>
      <dgm:spPr/>
      <dgm:t>
        <a:bodyPr/>
        <a:lstStyle/>
        <a:p>
          <a:endParaRPr lang="en-US"/>
        </a:p>
      </dgm:t>
    </dgm:pt>
    <dgm:pt modelId="{1408AAA1-0A66-4D69-BE4B-AB15D2C3C583}" type="sibTrans" cxnId="{FAB31A25-DF4D-48F7-951A-F2E21E80050A}">
      <dgm:prSet/>
      <dgm:spPr/>
      <dgm:t>
        <a:bodyPr/>
        <a:lstStyle/>
        <a:p>
          <a:endParaRPr lang="en-US"/>
        </a:p>
      </dgm:t>
    </dgm:pt>
    <dgm:pt modelId="{B574457D-93EF-43E3-A6FF-C64A19C8E565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Email:  benefits@ucr.edu </a:t>
          </a:r>
          <a:endParaRPr lang="en-US" sz="2000" dirty="0">
            <a:solidFill>
              <a:srgbClr val="002060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gm:t>
    </dgm:pt>
    <dgm:pt modelId="{932311AC-0DC6-4A33-B4F0-0B83C95F0C29}" type="parTrans" cxnId="{56C8FC52-6538-4C04-8407-9D46CA31FADD}">
      <dgm:prSet/>
      <dgm:spPr/>
      <dgm:t>
        <a:bodyPr/>
        <a:lstStyle/>
        <a:p>
          <a:endParaRPr lang="en-US"/>
        </a:p>
      </dgm:t>
    </dgm:pt>
    <dgm:pt modelId="{4E720830-6DDC-4885-ABC6-DB4EA01541F0}" type="sibTrans" cxnId="{56C8FC52-6538-4C04-8407-9D46CA31FADD}">
      <dgm:prSet/>
      <dgm:spPr/>
      <dgm:t>
        <a:bodyPr/>
        <a:lstStyle/>
        <a:p>
          <a:endParaRPr lang="en-US"/>
        </a:p>
      </dgm:t>
    </dgm:pt>
    <dgm:pt modelId="{7C4EF150-7270-4660-A030-668A85177FEF}" type="pres">
      <dgm:prSet presAssocID="{41B5BF93-5042-44D1-A678-E832839E90CC}" presName="Name0" presStyleCnt="0">
        <dgm:presLayoutVars>
          <dgm:dir/>
          <dgm:animLvl val="lvl"/>
          <dgm:resizeHandles val="exact"/>
        </dgm:presLayoutVars>
      </dgm:prSet>
      <dgm:spPr/>
    </dgm:pt>
    <dgm:pt modelId="{149DFD6D-6A0B-48FD-B153-C999E917E402}" type="pres">
      <dgm:prSet presAssocID="{DB4671A5-3A1C-4B59-8F77-84E10DFA67F5}" presName="composite" presStyleCnt="0"/>
      <dgm:spPr/>
    </dgm:pt>
    <dgm:pt modelId="{4AA9C141-177D-4052-AFF7-23F181132537}" type="pres">
      <dgm:prSet presAssocID="{DB4671A5-3A1C-4B59-8F77-84E10DFA67F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FB15025-8B42-47BD-8A0E-83C445F19E37}" type="pres">
      <dgm:prSet presAssocID="{DB4671A5-3A1C-4B59-8F77-84E10DFA67F5}" presName="desTx" presStyleLbl="alignAccFollowNode1" presStyleIdx="0" presStyleCnt="2">
        <dgm:presLayoutVars>
          <dgm:bulletEnabled val="1"/>
        </dgm:presLayoutVars>
      </dgm:prSet>
      <dgm:spPr/>
    </dgm:pt>
    <dgm:pt modelId="{24EB869D-D9EE-4856-A0F2-445458D733E7}" type="pres">
      <dgm:prSet presAssocID="{C0435B68-DA48-4600-B111-BBDAE6FFC030}" presName="space" presStyleCnt="0"/>
      <dgm:spPr/>
    </dgm:pt>
    <dgm:pt modelId="{EE143757-274B-4C4D-A31B-88E0C2CAAD01}" type="pres">
      <dgm:prSet presAssocID="{386D21A1-6362-4E74-8CD6-82A5E167479D}" presName="composite" presStyleCnt="0"/>
      <dgm:spPr/>
    </dgm:pt>
    <dgm:pt modelId="{935786D8-BE7D-4A62-BB59-5E5A757E48B5}" type="pres">
      <dgm:prSet presAssocID="{386D21A1-6362-4E74-8CD6-82A5E16747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EE48449-A2ED-4881-9CF8-EF0829F24A04}" type="pres">
      <dgm:prSet presAssocID="{386D21A1-6362-4E74-8CD6-82A5E167479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B070314-B070-4850-A110-35F7AE33BABD}" type="presOf" srcId="{DB4671A5-3A1C-4B59-8F77-84E10DFA67F5}" destId="{4AA9C141-177D-4052-AFF7-23F181132537}" srcOrd="0" destOrd="0" presId="urn:microsoft.com/office/officeart/2005/8/layout/hList1"/>
    <dgm:cxn modelId="{FAB31A25-DF4D-48F7-951A-F2E21E80050A}" srcId="{DB4671A5-3A1C-4B59-8F77-84E10DFA67F5}" destId="{37274D35-86EC-4DE0-82EC-3FD38C00F77C}" srcOrd="1" destOrd="0" parTransId="{EB2E9718-6DA3-43DA-9810-36B4A77D33BF}" sibTransId="{1408AAA1-0A66-4D69-BE4B-AB15D2C3C583}"/>
    <dgm:cxn modelId="{93B25441-2A64-4A77-88BF-128CB0699EAA}" srcId="{41B5BF93-5042-44D1-A678-E832839E90CC}" destId="{386D21A1-6362-4E74-8CD6-82A5E167479D}" srcOrd="1" destOrd="0" parTransId="{6D5A749C-9C25-42C4-83A4-D9E8D75E2A4E}" sibTransId="{02E700A5-0021-4D5E-87E9-1D337EA0EDDC}"/>
    <dgm:cxn modelId="{C077A147-4A99-4E6A-828A-A4921DE3F635}" srcId="{386D21A1-6362-4E74-8CD6-82A5E167479D}" destId="{F76EC3F4-751E-485F-831B-BF4DDBAC9502}" srcOrd="0" destOrd="0" parTransId="{8518F43D-6A23-4982-95EE-97E1630BA868}" sibTransId="{99F1318B-8982-4F4B-B421-933163FB400F}"/>
    <dgm:cxn modelId="{56C8FC52-6538-4C04-8407-9D46CA31FADD}" srcId="{386D21A1-6362-4E74-8CD6-82A5E167479D}" destId="{B574457D-93EF-43E3-A6FF-C64A19C8E565}" srcOrd="1" destOrd="0" parTransId="{932311AC-0DC6-4A33-B4F0-0B83C95F0C29}" sibTransId="{4E720830-6DDC-4885-ABC6-DB4EA01541F0}"/>
    <dgm:cxn modelId="{CCCB8557-951B-42D4-92C8-C20B7AAC0DA9}" srcId="{DB4671A5-3A1C-4B59-8F77-84E10DFA67F5}" destId="{5BA08B8B-D583-4D79-A2D2-763553E0E5B8}" srcOrd="0" destOrd="0" parTransId="{89E839E8-482B-4386-AEC3-AACDA34F750A}" sibTransId="{563263EC-E4F6-4173-9609-32498988D4BE}"/>
    <dgm:cxn modelId="{7D06A661-0D3E-4E66-B266-7F28CA5BC7C6}" type="presOf" srcId="{386D21A1-6362-4E74-8CD6-82A5E167479D}" destId="{935786D8-BE7D-4A62-BB59-5E5A757E48B5}" srcOrd="0" destOrd="0" presId="urn:microsoft.com/office/officeart/2005/8/layout/hList1"/>
    <dgm:cxn modelId="{5F074E75-FDDB-4E0A-B2E1-77A9C93A4296}" type="presOf" srcId="{5BA08B8B-D583-4D79-A2D2-763553E0E5B8}" destId="{EFB15025-8B42-47BD-8A0E-83C445F19E37}" srcOrd="0" destOrd="0" presId="urn:microsoft.com/office/officeart/2005/8/layout/hList1"/>
    <dgm:cxn modelId="{E4B4D07C-C001-47D7-A336-F9E53EF0E275}" type="presOf" srcId="{41B5BF93-5042-44D1-A678-E832839E90CC}" destId="{7C4EF150-7270-4660-A030-668A85177FEF}" srcOrd="0" destOrd="0" presId="urn:microsoft.com/office/officeart/2005/8/layout/hList1"/>
    <dgm:cxn modelId="{9EB0FD96-6054-4663-A3B7-6166732CBFC8}" type="presOf" srcId="{37274D35-86EC-4DE0-82EC-3FD38C00F77C}" destId="{EFB15025-8B42-47BD-8A0E-83C445F19E37}" srcOrd="0" destOrd="1" presId="urn:microsoft.com/office/officeart/2005/8/layout/hList1"/>
    <dgm:cxn modelId="{97C5019F-F4EA-4981-9649-B1AE3B443A34}" type="presOf" srcId="{B574457D-93EF-43E3-A6FF-C64A19C8E565}" destId="{CEE48449-A2ED-4881-9CF8-EF0829F24A04}" srcOrd="0" destOrd="1" presId="urn:microsoft.com/office/officeart/2005/8/layout/hList1"/>
    <dgm:cxn modelId="{E034B3B1-6BAA-47DA-82A5-E07EB2947400}" type="presOf" srcId="{F76EC3F4-751E-485F-831B-BF4DDBAC9502}" destId="{CEE48449-A2ED-4881-9CF8-EF0829F24A04}" srcOrd="0" destOrd="0" presId="urn:microsoft.com/office/officeart/2005/8/layout/hList1"/>
    <dgm:cxn modelId="{E108D5D0-7517-4D69-9C9B-1C8343716DBA}" srcId="{41B5BF93-5042-44D1-A678-E832839E90CC}" destId="{DB4671A5-3A1C-4B59-8F77-84E10DFA67F5}" srcOrd="0" destOrd="0" parTransId="{F2D77C60-7D5C-41C1-8F90-9D19CC9206E8}" sibTransId="{C0435B68-DA48-4600-B111-BBDAE6FFC030}"/>
    <dgm:cxn modelId="{0D25AF76-6732-45BB-8919-8565CCC96A6B}" type="presParOf" srcId="{7C4EF150-7270-4660-A030-668A85177FEF}" destId="{149DFD6D-6A0B-48FD-B153-C999E917E402}" srcOrd="0" destOrd="0" presId="urn:microsoft.com/office/officeart/2005/8/layout/hList1"/>
    <dgm:cxn modelId="{8F4AA4FF-52A5-4CAB-81F9-155814FF084B}" type="presParOf" srcId="{149DFD6D-6A0B-48FD-B153-C999E917E402}" destId="{4AA9C141-177D-4052-AFF7-23F181132537}" srcOrd="0" destOrd="0" presId="urn:microsoft.com/office/officeart/2005/8/layout/hList1"/>
    <dgm:cxn modelId="{16F52D29-C180-4071-9401-469441E8386F}" type="presParOf" srcId="{149DFD6D-6A0B-48FD-B153-C999E917E402}" destId="{EFB15025-8B42-47BD-8A0E-83C445F19E37}" srcOrd="1" destOrd="0" presId="urn:microsoft.com/office/officeart/2005/8/layout/hList1"/>
    <dgm:cxn modelId="{4C711F2F-0C3F-47B6-A8F6-58D97ED2FE65}" type="presParOf" srcId="{7C4EF150-7270-4660-A030-668A85177FEF}" destId="{24EB869D-D9EE-4856-A0F2-445458D733E7}" srcOrd="1" destOrd="0" presId="urn:microsoft.com/office/officeart/2005/8/layout/hList1"/>
    <dgm:cxn modelId="{624F5AD4-3E74-49E3-8F0B-A1119ACF0778}" type="presParOf" srcId="{7C4EF150-7270-4660-A030-668A85177FEF}" destId="{EE143757-274B-4C4D-A31B-88E0C2CAAD01}" srcOrd="2" destOrd="0" presId="urn:microsoft.com/office/officeart/2005/8/layout/hList1"/>
    <dgm:cxn modelId="{D2DEE692-A0DD-4D6D-B7ED-717862065F3A}" type="presParOf" srcId="{EE143757-274B-4C4D-A31B-88E0C2CAAD01}" destId="{935786D8-BE7D-4A62-BB59-5E5A757E48B5}" srcOrd="0" destOrd="0" presId="urn:microsoft.com/office/officeart/2005/8/layout/hList1"/>
    <dgm:cxn modelId="{C4B5945A-7505-47E0-8102-5585BA6FA6CC}" type="presParOf" srcId="{EE143757-274B-4C4D-A31B-88E0C2CAAD01}" destId="{CEE48449-A2ED-4881-9CF8-EF0829F24A04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6799-E35D-4EE4-AB71-1B3393610E50}">
      <dsp:nvSpPr>
        <dsp:cNvPr id="0" name=""/>
        <dsp:cNvSpPr/>
      </dsp:nvSpPr>
      <dsp:spPr>
        <a:xfrm>
          <a:off x="0" y="927465"/>
          <a:ext cx="3567825" cy="2140695"/>
        </a:xfrm>
        <a:prstGeom prst="rect">
          <a:avLst/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DA5"/>
            </a:buClr>
            <a:buSzPct val="100000"/>
            <a:buFont typeface="Arial" panose="020B0604020202020204" pitchFamily="34" charset="0"/>
            <a:buNone/>
          </a:pPr>
          <a:r>
            <a:rPr lang="en-US" sz="1900" kern="120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The Health Care Facilitator (HCF) provides assistance for faculty, staff, retirees, survivors and their eligible family members regarding benefits and services available from the UC-sponsored health plans. </a:t>
          </a:r>
          <a:endParaRPr lang="en-US" sz="1900" kern="1200"/>
        </a:p>
      </dsp:txBody>
      <dsp:txXfrm>
        <a:off x="0" y="927465"/>
        <a:ext cx="3567825" cy="2140695"/>
      </dsp:txXfrm>
    </dsp:sp>
    <dsp:sp modelId="{7BB76DD7-A6E2-4A2E-8608-3E15B7D2DBF3}">
      <dsp:nvSpPr>
        <dsp:cNvPr id="0" name=""/>
        <dsp:cNvSpPr/>
      </dsp:nvSpPr>
      <dsp:spPr>
        <a:xfrm>
          <a:off x="3924607" y="927465"/>
          <a:ext cx="3567825" cy="2140695"/>
        </a:xfrm>
        <a:prstGeom prst="rect">
          <a:avLst/>
        </a:prstGeom>
        <a:solidFill>
          <a:srgbClr val="FFB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The HCF assists with resolving issues related to UC medical (doctors, medical groups or providers), dental and vision plans.</a:t>
          </a:r>
          <a:endParaRPr lang="en-US" sz="1900" kern="1200" dirty="0">
            <a:solidFill>
              <a:schemeClr val="tx1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>
        <a:off x="3924607" y="927465"/>
        <a:ext cx="3567825" cy="2140695"/>
      </dsp:txXfrm>
    </dsp:sp>
    <dsp:sp modelId="{AF6DA07D-21A4-4358-BBDC-3EA8900BAC1F}">
      <dsp:nvSpPr>
        <dsp:cNvPr id="0" name=""/>
        <dsp:cNvSpPr/>
      </dsp:nvSpPr>
      <dsp:spPr>
        <a:xfrm>
          <a:off x="7849215" y="927465"/>
          <a:ext cx="3567825" cy="2140695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The HCF is a knowledgeable counselor who delivers confidential one-on-one assistance. </a:t>
          </a:r>
          <a:endParaRPr lang="en-US" sz="1900" kern="1200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>
        <a:off x="7849215" y="927465"/>
        <a:ext cx="3567825" cy="214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3AE01-4120-4E48-8418-86F696C84479}">
      <dsp:nvSpPr>
        <dsp:cNvPr id="0" name=""/>
        <dsp:cNvSpPr/>
      </dsp:nvSpPr>
      <dsp:spPr>
        <a:xfrm>
          <a:off x="0" y="0"/>
          <a:ext cx="10776857" cy="15655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7D75-F629-4A6F-B848-223792F31EC5}">
      <dsp:nvSpPr>
        <dsp:cNvPr id="0" name=""/>
        <dsp:cNvSpPr/>
      </dsp:nvSpPr>
      <dsp:spPr>
        <a:xfrm>
          <a:off x="326768" y="208746"/>
          <a:ext cx="1874689" cy="1148105"/>
        </a:xfrm>
        <a:prstGeom prst="roundRect">
          <a:avLst>
            <a:gd name="adj" fmla="val 10000"/>
          </a:avLst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0FD3-D13E-4ED5-A107-91DCA1B43D18}">
      <dsp:nvSpPr>
        <dsp:cNvPr id="0" name=""/>
        <dsp:cNvSpPr/>
      </dsp:nvSpPr>
      <dsp:spPr>
        <a:xfrm rot="10800000">
          <a:off x="326768" y="1565599"/>
          <a:ext cx="1874689" cy="1913509"/>
        </a:xfrm>
        <a:prstGeom prst="round2SameRect">
          <a:avLst>
            <a:gd name="adj1" fmla="val 10500"/>
            <a:gd name="adj2" fmla="val 0"/>
          </a:avLst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DA5"/>
            </a:buClr>
            <a:buSzPct val="100000"/>
            <a:buFont typeface="Arial" panose="020B0604020202020204" pitchFamily="34" charset="0"/>
            <a:buNone/>
          </a:pPr>
          <a:r>
            <a:rPr lang="en-US" sz="17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Understanding the UC health plan coverage and patient rights</a:t>
          </a:r>
          <a:endParaRPr lang="en-US" sz="1700" kern="1200" dirty="0"/>
        </a:p>
      </dsp:txBody>
      <dsp:txXfrm rot="10800000">
        <a:off x="384421" y="1565599"/>
        <a:ext cx="1759383" cy="1855856"/>
      </dsp:txXfrm>
    </dsp:sp>
    <dsp:sp modelId="{928E96DA-8195-4CEA-9C12-DD6D47C31197}">
      <dsp:nvSpPr>
        <dsp:cNvPr id="0" name=""/>
        <dsp:cNvSpPr/>
      </dsp:nvSpPr>
      <dsp:spPr>
        <a:xfrm>
          <a:off x="2388926" y="208746"/>
          <a:ext cx="1874689" cy="1148105"/>
        </a:xfrm>
        <a:prstGeom prst="roundRect">
          <a:avLst>
            <a:gd name="adj" fmla="val 10000"/>
          </a:avLst>
        </a:prstGeom>
        <a:solidFill>
          <a:srgbClr val="FFB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81A98-3485-4486-B0A3-9D6FA8056851}">
      <dsp:nvSpPr>
        <dsp:cNvPr id="0" name=""/>
        <dsp:cNvSpPr/>
      </dsp:nvSpPr>
      <dsp:spPr>
        <a:xfrm rot="10800000">
          <a:off x="2388926" y="1565599"/>
          <a:ext cx="1874689" cy="1913509"/>
        </a:xfrm>
        <a:prstGeom prst="round2SameRect">
          <a:avLst>
            <a:gd name="adj1" fmla="val 10500"/>
            <a:gd name="adj2" fmla="val 0"/>
          </a:avLst>
        </a:prstGeom>
        <a:solidFill>
          <a:srgbClr val="FFB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Defining health care issues</a:t>
          </a:r>
          <a:endParaRPr lang="en-US" sz="1700" kern="1200" dirty="0">
            <a:solidFill>
              <a:schemeClr val="tx1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 rot="10800000">
        <a:off x="2446579" y="1565599"/>
        <a:ext cx="1759383" cy="1855856"/>
      </dsp:txXfrm>
    </dsp:sp>
    <dsp:sp modelId="{BC6F413B-AA24-45DF-A77C-0D65A3EFC843}">
      <dsp:nvSpPr>
        <dsp:cNvPr id="0" name=""/>
        <dsp:cNvSpPr/>
      </dsp:nvSpPr>
      <dsp:spPr>
        <a:xfrm>
          <a:off x="4451083" y="208746"/>
          <a:ext cx="1874689" cy="114810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6A43-D811-45F5-8BE2-C00C34C71CC5}">
      <dsp:nvSpPr>
        <dsp:cNvPr id="0" name=""/>
        <dsp:cNvSpPr/>
      </dsp:nvSpPr>
      <dsp:spPr>
        <a:xfrm rot="10800000">
          <a:off x="4451083" y="1565599"/>
          <a:ext cx="1874689" cy="1913509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Navigating the health care system</a:t>
          </a:r>
          <a:endParaRPr lang="en-US" sz="1700" kern="1200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 rot="10800000">
        <a:off x="4508736" y="1565599"/>
        <a:ext cx="1759383" cy="1855856"/>
      </dsp:txXfrm>
    </dsp:sp>
    <dsp:sp modelId="{D710796A-548B-477E-80E2-EDD5C279ED05}">
      <dsp:nvSpPr>
        <dsp:cNvPr id="0" name=""/>
        <dsp:cNvSpPr/>
      </dsp:nvSpPr>
      <dsp:spPr>
        <a:xfrm>
          <a:off x="6513241" y="208746"/>
          <a:ext cx="1874689" cy="11481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57713-0D0C-4686-95D6-7C4FDE5A5DFC}">
      <dsp:nvSpPr>
        <dsp:cNvPr id="0" name=""/>
        <dsp:cNvSpPr/>
      </dsp:nvSpPr>
      <dsp:spPr>
        <a:xfrm rot="10800000">
          <a:off x="6513241" y="1565599"/>
          <a:ext cx="1874689" cy="1913509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Resolving issues with doctors, medical groups or medical plan carriers</a:t>
          </a:r>
          <a:endParaRPr lang="en-US" sz="1700" kern="1200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 rot="10800000">
        <a:off x="6570894" y="1565599"/>
        <a:ext cx="1759383" cy="1855856"/>
      </dsp:txXfrm>
    </dsp:sp>
    <dsp:sp modelId="{59E13FF8-0C93-47F7-8F8F-8FCF1DC8116B}">
      <dsp:nvSpPr>
        <dsp:cNvPr id="0" name=""/>
        <dsp:cNvSpPr/>
      </dsp:nvSpPr>
      <dsp:spPr>
        <a:xfrm>
          <a:off x="8575399" y="208746"/>
          <a:ext cx="1874689" cy="114810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72160-4FED-4D46-9598-9F0872959362}">
      <dsp:nvSpPr>
        <dsp:cNvPr id="0" name=""/>
        <dsp:cNvSpPr/>
      </dsp:nvSpPr>
      <dsp:spPr>
        <a:xfrm rot="10800000">
          <a:off x="8575399" y="1565599"/>
          <a:ext cx="1874689" cy="19135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Understanding how Medicare benefits coordinate with UC-sponsored</a:t>
          </a:r>
          <a:endParaRPr lang="en-US" sz="1700" kern="1200" dirty="0">
            <a:solidFill>
              <a:schemeClr val="tx1"/>
            </a:solidFill>
          </a:endParaRPr>
        </a:p>
      </dsp:txBody>
      <dsp:txXfrm rot="10800000">
        <a:off x="8633052" y="1565599"/>
        <a:ext cx="1759383" cy="1855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382CB-083F-434E-B3CB-8DEAE3E2C9BF}">
      <dsp:nvSpPr>
        <dsp:cNvPr id="0" name=""/>
        <dsp:cNvSpPr/>
      </dsp:nvSpPr>
      <dsp:spPr>
        <a:xfrm>
          <a:off x="0" y="0"/>
          <a:ext cx="8128000" cy="15907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CB75F-2D86-410A-BB7E-AF606BACF3F9}">
      <dsp:nvSpPr>
        <dsp:cNvPr id="0" name=""/>
        <dsp:cNvSpPr/>
      </dsp:nvSpPr>
      <dsp:spPr>
        <a:xfrm>
          <a:off x="243839" y="212105"/>
          <a:ext cx="2387600" cy="1166580"/>
        </a:xfrm>
        <a:prstGeom prst="roundRect">
          <a:avLst>
            <a:gd name="adj" fmla="val 10000"/>
          </a:avLst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466A4-B3AF-4E2E-BA79-3FC03AF4FF34}">
      <dsp:nvSpPr>
        <dsp:cNvPr id="0" name=""/>
        <dsp:cNvSpPr/>
      </dsp:nvSpPr>
      <dsp:spPr>
        <a:xfrm rot="10800000">
          <a:off x="243839" y="1590791"/>
          <a:ext cx="2387600" cy="1944300"/>
        </a:xfrm>
        <a:prstGeom prst="round2SameRect">
          <a:avLst>
            <a:gd name="adj1" fmla="val 10500"/>
            <a:gd name="adj2" fmla="val 0"/>
          </a:avLst>
        </a:prstGeom>
        <a:solidFill>
          <a:srgbClr val="003D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DA5"/>
            </a:buClr>
            <a:buSzPct val="100000"/>
            <a:buFont typeface="Arial" panose="020B0604020202020204" pitchFamily="34" charset="0"/>
            <a:buNone/>
          </a:pPr>
          <a:r>
            <a:rPr lang="en-US" sz="2000" kern="120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Provide medical or legal advice</a:t>
          </a:r>
          <a:endParaRPr lang="en-US" sz="2000" kern="1200"/>
        </a:p>
      </dsp:txBody>
      <dsp:txXfrm rot="10800000">
        <a:off x="303633" y="1590791"/>
        <a:ext cx="2268012" cy="1884506"/>
      </dsp:txXfrm>
    </dsp:sp>
    <dsp:sp modelId="{B07C2FAC-1338-4821-87E5-CDE97F422BC9}">
      <dsp:nvSpPr>
        <dsp:cNvPr id="0" name=""/>
        <dsp:cNvSpPr/>
      </dsp:nvSpPr>
      <dsp:spPr>
        <a:xfrm>
          <a:off x="2870200" y="212105"/>
          <a:ext cx="2387600" cy="1166580"/>
        </a:xfrm>
        <a:prstGeom prst="roundRect">
          <a:avLst>
            <a:gd name="adj" fmla="val 10000"/>
          </a:avLst>
        </a:prstGeom>
        <a:solidFill>
          <a:srgbClr val="FFB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7C718-29B2-498C-830E-9C1387B7D6F0}">
      <dsp:nvSpPr>
        <dsp:cNvPr id="0" name=""/>
        <dsp:cNvSpPr/>
      </dsp:nvSpPr>
      <dsp:spPr>
        <a:xfrm rot="10800000">
          <a:off x="2870200" y="1590791"/>
          <a:ext cx="2387600" cy="1944300"/>
        </a:xfrm>
        <a:prstGeom prst="round2SameRect">
          <a:avLst>
            <a:gd name="adj1" fmla="val 10500"/>
            <a:gd name="adj2" fmla="val 0"/>
          </a:avLst>
        </a:prstGeom>
        <a:solidFill>
          <a:srgbClr val="FFB8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Act as a patient care advocate for services/benefits that are not offered by UC’s plans</a:t>
          </a:r>
        </a:p>
      </dsp:txBody>
      <dsp:txXfrm rot="10800000">
        <a:off x="2929994" y="1590791"/>
        <a:ext cx="2268012" cy="1884506"/>
      </dsp:txXfrm>
    </dsp:sp>
    <dsp:sp modelId="{63627739-7B60-498E-8AFE-8BFD6C4C5C67}">
      <dsp:nvSpPr>
        <dsp:cNvPr id="0" name=""/>
        <dsp:cNvSpPr/>
      </dsp:nvSpPr>
      <dsp:spPr>
        <a:xfrm>
          <a:off x="5496559" y="212105"/>
          <a:ext cx="2387600" cy="11665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E068-3910-455B-BA59-EB67075E204E}">
      <dsp:nvSpPr>
        <dsp:cNvPr id="0" name=""/>
        <dsp:cNvSpPr/>
      </dsp:nvSpPr>
      <dsp:spPr>
        <a:xfrm rot="10800000">
          <a:off x="5496559" y="1590791"/>
          <a:ext cx="2387600" cy="19443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Suggest treatment plans</a:t>
          </a:r>
          <a:endParaRPr lang="en-US" sz="2000" kern="1200" dirty="0"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 rot="10800000">
        <a:off x="5556353" y="1590791"/>
        <a:ext cx="2268012" cy="1884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9C141-177D-4052-AFF7-23F181132537}">
      <dsp:nvSpPr>
        <dsp:cNvPr id="0" name=""/>
        <dsp:cNvSpPr/>
      </dsp:nvSpPr>
      <dsp:spPr>
        <a:xfrm>
          <a:off x="46" y="839"/>
          <a:ext cx="4452586" cy="1468800"/>
        </a:xfrm>
        <a:prstGeom prst="rect">
          <a:avLst/>
        </a:prstGeom>
        <a:solidFill>
          <a:srgbClr val="003DA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DA5"/>
            </a:buClr>
            <a:buSzPct val="100000"/>
            <a:buFont typeface="Arial" panose="020B0604020202020204" pitchFamily="34" charset="0"/>
            <a:buNone/>
          </a:pPr>
          <a:r>
            <a:rPr lang="en-US" sz="2700" b="1" kern="1200" dirty="0">
              <a:solidFill>
                <a:schemeClr val="bg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Ranada Palmer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3DA5"/>
            </a:buClr>
            <a:buSzPct val="100000"/>
            <a:buFont typeface="Arial" panose="020B0604020202020204" pitchFamily="34" charset="0"/>
            <a:buNone/>
          </a:pPr>
          <a:r>
            <a:rPr lang="en-US" sz="2400" b="0" kern="1200" dirty="0">
              <a:solidFill>
                <a:schemeClr val="bg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Health Care Facilitator/Benefits Lead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46" y="839"/>
        <a:ext cx="4452586" cy="1468800"/>
      </dsp:txXfrm>
    </dsp:sp>
    <dsp:sp modelId="{EFB15025-8B42-47BD-8A0E-83C445F19E37}">
      <dsp:nvSpPr>
        <dsp:cNvPr id="0" name=""/>
        <dsp:cNvSpPr/>
      </dsp:nvSpPr>
      <dsp:spPr>
        <a:xfrm>
          <a:off x="46" y="1469639"/>
          <a:ext cx="4452586" cy="2239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sz="20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Phone:  (951) 827-2636</a:t>
          </a:r>
          <a:br>
            <a:rPr lang="en-US" sz="20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</a:b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DA5"/>
            </a:buClr>
            <a:buSzPct val="100000"/>
            <a:buFont typeface="Arial" panose="020B0604020202020204" pitchFamily="34" charset="0"/>
            <a:buChar char="•"/>
          </a:pPr>
          <a:r>
            <a:rPr lang="en-US" sz="20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Email:  benefits@ucr.edu</a:t>
          </a:r>
          <a:endParaRPr lang="en-US" sz="2000" kern="1200" dirty="0"/>
        </a:p>
      </dsp:txBody>
      <dsp:txXfrm>
        <a:off x="46" y="1469639"/>
        <a:ext cx="4452586" cy="2239920"/>
      </dsp:txXfrm>
    </dsp:sp>
    <dsp:sp modelId="{935786D8-BE7D-4A62-BB59-5E5A757E48B5}">
      <dsp:nvSpPr>
        <dsp:cNvPr id="0" name=""/>
        <dsp:cNvSpPr/>
      </dsp:nvSpPr>
      <dsp:spPr>
        <a:xfrm>
          <a:off x="5075995" y="839"/>
          <a:ext cx="4452586" cy="1468800"/>
        </a:xfrm>
        <a:prstGeom prst="rect">
          <a:avLst/>
        </a:prstGeom>
        <a:solidFill>
          <a:srgbClr val="FFB81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Tina Rodriguez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Benefits Manager</a:t>
          </a:r>
        </a:p>
      </dsp:txBody>
      <dsp:txXfrm>
        <a:off x="5075995" y="839"/>
        <a:ext cx="4452586" cy="1468800"/>
      </dsp:txXfrm>
    </dsp:sp>
    <dsp:sp modelId="{CEE48449-A2ED-4881-9CF8-EF0829F24A04}">
      <dsp:nvSpPr>
        <dsp:cNvPr id="0" name=""/>
        <dsp:cNvSpPr/>
      </dsp:nvSpPr>
      <dsp:spPr>
        <a:xfrm>
          <a:off x="5075995" y="1469639"/>
          <a:ext cx="4452586" cy="223992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Phone:  (951) 827-5086</a:t>
          </a:r>
          <a:br>
            <a:rPr lang="en-US" sz="20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</a:b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rPr>
            <a:t>Email:  benefits@ucr.edu </a:t>
          </a:r>
          <a:endParaRPr lang="en-US" sz="2000" kern="1200" dirty="0">
            <a:solidFill>
              <a:srgbClr val="002060"/>
            </a:solidFill>
            <a:latin typeface="Arial" panose="020B0604020202020204" pitchFamily="34" charset="0"/>
            <a:ea typeface="Fira Sans Book" panose="020B0503050000020004" pitchFamily="34" charset="0"/>
            <a:cs typeface="Arial" panose="020B0604020202020204" pitchFamily="34" charset="0"/>
          </a:endParaRPr>
        </a:p>
      </dsp:txBody>
      <dsp:txXfrm>
        <a:off x="5075995" y="1469639"/>
        <a:ext cx="4452586" cy="223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svg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audio" Target="../media/media2.m4a"/><Relationship Id="rId16" Type="http://schemas.openxmlformats.org/officeDocument/2006/relationships/image" Target="../media/image9.png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11" Type="http://schemas.microsoft.com/office/2007/relationships/diagramDrawing" Target="../diagrams/drawing1.xml"/><Relationship Id="rId5" Type="http://schemas.openxmlformats.org/officeDocument/2006/relationships/image" Target="../media/image4.svg"/><Relationship Id="rId15" Type="http://schemas.openxmlformats.org/officeDocument/2006/relationships/image" Target="../media/image8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sv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svg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17" Type="http://schemas.openxmlformats.org/officeDocument/2006/relationships/image" Target="../media/image8.svg"/><Relationship Id="rId2" Type="http://schemas.openxmlformats.org/officeDocument/2006/relationships/audio" Target="../media/media3.m4a"/><Relationship Id="rId16" Type="http://schemas.openxmlformats.org/officeDocument/2006/relationships/image" Target="../media/image7.png"/><Relationship Id="rId20" Type="http://schemas.openxmlformats.org/officeDocument/2006/relationships/image" Target="../media/image15.png"/><Relationship Id="rId1" Type="http://schemas.microsoft.com/office/2007/relationships/media" Target="../media/media3.m4a"/><Relationship Id="rId6" Type="http://schemas.openxmlformats.org/officeDocument/2006/relationships/image" Target="../media/image4.sv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4.svg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png"/><Relationship Id="rId2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9.svg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diagramData" Target="../diagrams/data3.xml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video" Target="../media/media4.mp4"/><Relationship Id="rId16" Type="http://schemas.openxmlformats.org/officeDocument/2006/relationships/image" Target="../media/image22.png"/><Relationship Id="rId1" Type="http://schemas.microsoft.com/office/2007/relationships/media" Target="../media/media4.mp4"/><Relationship Id="rId6" Type="http://schemas.openxmlformats.org/officeDocument/2006/relationships/image" Target="../media/image4.svg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5" Type="http://schemas.openxmlformats.org/officeDocument/2006/relationships/image" Target="../media/image21.sv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4.xml"/><Relationship Id="rId11" Type="http://schemas.openxmlformats.org/officeDocument/2006/relationships/image" Target="../media/image4.svg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id="{69FD79F2-2E51-0C40-96CB-189599A623FE}"/>
              </a:ext>
            </a:extLst>
          </p:cNvPr>
          <p:cNvSpPr/>
          <p:nvPr/>
        </p:nvSpPr>
        <p:spPr>
          <a:xfrm>
            <a:off x="-18411" y="-6137"/>
            <a:ext cx="12210411" cy="5842341"/>
          </a:xfrm>
          <a:custGeom>
            <a:avLst/>
            <a:gdLst>
              <a:gd name="connsiteX0" fmla="*/ 0 w 12046760"/>
              <a:gd name="connsiteY0" fmla="*/ 5842341 h 5842341"/>
              <a:gd name="connsiteX1" fmla="*/ 1460585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046760"/>
              <a:gd name="connsiteY0" fmla="*/ 5842341 h 5842341"/>
              <a:gd name="connsiteX1" fmla="*/ 12274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046760 w 12194047"/>
              <a:gd name="connsiteY3" fmla="*/ 5842341 h 5842341"/>
              <a:gd name="connsiteX4" fmla="*/ 0 w 12194047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194046 w 12194047"/>
              <a:gd name="connsiteY3" fmla="*/ 3080730 h 5842341"/>
              <a:gd name="connsiteX4" fmla="*/ 0 w 12194047"/>
              <a:gd name="connsiteY4" fmla="*/ 5842341 h 58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047" h="5842341">
                <a:moveTo>
                  <a:pt x="0" y="5842341"/>
                </a:moveTo>
                <a:cubicBezTo>
                  <a:pt x="4091" y="3894894"/>
                  <a:pt x="8183" y="1947447"/>
                  <a:pt x="12274" y="0"/>
                </a:cubicBezTo>
                <a:lnTo>
                  <a:pt x="12194047" y="6137"/>
                </a:lnTo>
                <a:cubicBezTo>
                  <a:pt x="12194047" y="1031001"/>
                  <a:pt x="12194046" y="2055866"/>
                  <a:pt x="12194046" y="3080730"/>
                </a:cubicBezTo>
                <a:lnTo>
                  <a:pt x="0" y="5842341"/>
                </a:lnTo>
                <a:close/>
              </a:path>
            </a:pathLst>
          </a:cu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2" y="1906080"/>
            <a:ext cx="5515394" cy="1323439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</a:t>
            </a:r>
          </a:p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7900" y="3022430"/>
            <a:ext cx="12219900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6ADF31C-7919-4C70-A5DA-EFF9F63DB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5143" y="5569318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06F8C7-71FB-42A3-882B-A265C709F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75" y="6115232"/>
            <a:ext cx="1444268" cy="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  <p:transition spd="slow" advTm="1547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96" y="338532"/>
            <a:ext cx="295469" cy="13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66227" y="530852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(HCF) Program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07D07A6-E49F-4223-8336-FC5BBF9B5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0068" y="5538416"/>
            <a:ext cx="406400" cy="4064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2AE37C-C0F4-4944-8B08-89B64AF18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891315"/>
              </p:ext>
            </p:extLst>
          </p:nvPr>
        </p:nvGraphicFramePr>
        <p:xfrm>
          <a:off x="366227" y="1582741"/>
          <a:ext cx="11417041" cy="3995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D226278-AE73-47B5-8371-68EEEA2A1E5E}"/>
              </a:ext>
            </a:extLst>
          </p:cNvPr>
          <p:cNvSpPr/>
          <p:nvPr/>
        </p:nvSpPr>
        <p:spPr>
          <a:xfrm>
            <a:off x="1819469" y="1582741"/>
            <a:ext cx="755780" cy="755780"/>
          </a:xfrm>
          <a:prstGeom prst="ellipse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5BCD0-0B92-41F6-99D1-7C9C290A9A39}"/>
              </a:ext>
            </a:extLst>
          </p:cNvPr>
          <p:cNvSpPr/>
          <p:nvPr/>
        </p:nvSpPr>
        <p:spPr>
          <a:xfrm>
            <a:off x="5718110" y="1582741"/>
            <a:ext cx="755780" cy="755780"/>
          </a:xfrm>
          <a:prstGeom prst="ellipse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8AF5B6-DC13-4BB5-BBE6-04374484A58C}"/>
              </a:ext>
            </a:extLst>
          </p:cNvPr>
          <p:cNvSpPr/>
          <p:nvPr/>
        </p:nvSpPr>
        <p:spPr>
          <a:xfrm>
            <a:off x="9616751" y="1582741"/>
            <a:ext cx="755780" cy="7557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E70140C2-E816-4124-A2E4-8C8A71DE75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27369" y="1714928"/>
            <a:ext cx="525124" cy="525124"/>
          </a:xfrm>
          <a:prstGeom prst="rect">
            <a:avLst/>
          </a:prstGeom>
        </p:spPr>
      </p:pic>
      <p:pic>
        <p:nvPicPr>
          <p:cNvPr id="19" name="Graphic 18" descr="Heart with pulse">
            <a:extLst>
              <a:ext uri="{FF2B5EF4-FFF2-40B4-BE49-F238E27FC236}">
                <a16:creationId xmlns:a16="http://schemas.microsoft.com/office/drawing/2014/main" id="{0422E215-6312-464F-97D4-3B4F1E078B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65442" y="1656264"/>
            <a:ext cx="661115" cy="661115"/>
          </a:xfrm>
          <a:prstGeom prst="rect">
            <a:avLst/>
          </a:prstGeom>
        </p:spPr>
      </p:pic>
      <p:pic>
        <p:nvPicPr>
          <p:cNvPr id="22" name="Graphic 21" descr="Boardroom">
            <a:extLst>
              <a:ext uri="{FF2B5EF4-FFF2-40B4-BE49-F238E27FC236}">
                <a16:creationId xmlns:a16="http://schemas.microsoft.com/office/drawing/2014/main" id="{D294E8F7-9069-4809-94BB-3E660BC40A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17055" y="1683045"/>
            <a:ext cx="555171" cy="5551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423023-2739-4030-B6CA-FC9651A58C7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00" y="6127248"/>
            <a:ext cx="1444268" cy="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6724"/>
      </p:ext>
    </p:extLst>
  </p:cSld>
  <p:clrMapOvr>
    <a:masterClrMapping/>
  </p:clrMapOvr>
  <p:transition spd="slow" advTm="4201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94996" y="482592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Available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284948" y="1456396"/>
            <a:ext cx="11446741" cy="406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</a:pPr>
            <a:r>
              <a:rPr lang="en-US" sz="2600" b="1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may assist with: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3AC10F9-443C-438A-B0F6-BDD84095E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6309" y="5699077"/>
            <a:ext cx="406400" cy="406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4CF5621-B661-4E98-B523-F30E9513D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996" y="338532"/>
            <a:ext cx="295469" cy="13516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2DCE36-A8ED-4177-B7FC-05D42EABB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055143"/>
              </p:ext>
            </p:extLst>
          </p:nvPr>
        </p:nvGraphicFramePr>
        <p:xfrm>
          <a:off x="690464" y="1997355"/>
          <a:ext cx="10776857" cy="347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C2F93475-76FC-4991-97EC-C3606FDBC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8139" y="2334929"/>
            <a:ext cx="914400" cy="914400"/>
          </a:xfrm>
          <a:prstGeom prst="rect">
            <a:avLst/>
          </a:prstGeom>
        </p:spPr>
      </p:pic>
      <p:pic>
        <p:nvPicPr>
          <p:cNvPr id="13" name="Graphic 12" descr="Questions">
            <a:extLst>
              <a:ext uri="{FF2B5EF4-FFF2-40B4-BE49-F238E27FC236}">
                <a16:creationId xmlns:a16="http://schemas.microsoft.com/office/drawing/2014/main" id="{43896620-2F5B-4F77-8F75-7BEE70B915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8660" y="2330398"/>
            <a:ext cx="914400" cy="914400"/>
          </a:xfrm>
          <a:prstGeom prst="rect">
            <a:avLst/>
          </a:prstGeom>
        </p:spPr>
      </p:pic>
      <p:pic>
        <p:nvPicPr>
          <p:cNvPr id="17" name="Graphic 16" descr="Heart with pulse">
            <a:extLst>
              <a:ext uri="{FF2B5EF4-FFF2-40B4-BE49-F238E27FC236}">
                <a16:creationId xmlns:a16="http://schemas.microsoft.com/office/drawing/2014/main" id="{B5E0EAAF-A482-48CD-A2E6-9C4A328AC0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68469" y="2330398"/>
            <a:ext cx="914400" cy="914400"/>
          </a:xfrm>
          <a:prstGeom prst="rect">
            <a:avLst/>
          </a:prstGeom>
        </p:spPr>
      </p:pic>
      <p:pic>
        <p:nvPicPr>
          <p:cNvPr id="19" name="Graphic 18" descr="First aid kit">
            <a:extLst>
              <a:ext uri="{FF2B5EF4-FFF2-40B4-BE49-F238E27FC236}">
                <a16:creationId xmlns:a16="http://schemas.microsoft.com/office/drawing/2014/main" id="{F7D0B7B3-3397-49F3-B7E8-46E9344020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8800" y="2334929"/>
            <a:ext cx="914400" cy="914400"/>
          </a:xfrm>
          <a:prstGeom prst="rect">
            <a:avLst/>
          </a:prstGeom>
        </p:spPr>
      </p:pic>
      <p:pic>
        <p:nvPicPr>
          <p:cNvPr id="22" name="Graphic 21" descr="Medical">
            <a:extLst>
              <a:ext uri="{FF2B5EF4-FFF2-40B4-BE49-F238E27FC236}">
                <a16:creationId xmlns:a16="http://schemas.microsoft.com/office/drawing/2014/main" id="{9D7314E3-B2F7-487B-BC73-E658A91306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08991" y="2294766"/>
            <a:ext cx="914400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CA3C79-D8EA-4AD7-96C3-A188194A83E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41" y="6127248"/>
            <a:ext cx="1444268" cy="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7710"/>
      </p:ext>
    </p:extLst>
  </p:cSld>
  <p:clrMapOvr>
    <a:masterClrMapping/>
  </p:clrMapOvr>
  <p:transition spd="slow" advTm="4217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94996" y="473701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Not Provided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745259" y="1578325"/>
            <a:ext cx="11446741" cy="43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2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</a:pPr>
            <a:r>
              <a:rPr lang="en-US" sz="2800" b="1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</a:t>
            </a:r>
            <a:r>
              <a:rPr lang="en-US" sz="2800" b="1" dirty="0">
                <a:solidFill>
                  <a:schemeClr val="bg1"/>
                </a:solidFill>
                <a:highlight>
                  <a:srgbClr val="003DA5"/>
                </a:highlight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does not:</a:t>
            </a:r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91027472-66ED-4856-A53B-840DB80719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9394" y="5205390"/>
            <a:ext cx="1192106" cy="8940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F700F05-2AF2-4484-92F0-EF3E382E8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996" y="338532"/>
            <a:ext cx="295469" cy="13516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F37647-7FD3-4FAB-AE54-02AEB25F9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365182"/>
              </p:ext>
            </p:extLst>
          </p:nvPr>
        </p:nvGraphicFramePr>
        <p:xfrm>
          <a:off x="1629275" y="2117338"/>
          <a:ext cx="8128000" cy="353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Graphic 8" descr="Open folder">
            <a:extLst>
              <a:ext uri="{FF2B5EF4-FFF2-40B4-BE49-F238E27FC236}">
                <a16:creationId xmlns:a16="http://schemas.microsoft.com/office/drawing/2014/main" id="{7421EEC0-4FE5-431D-B0AE-BBBAF5F39C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47364" y="2388751"/>
            <a:ext cx="914400" cy="914400"/>
          </a:xfrm>
          <a:prstGeom prst="rect">
            <a:avLst/>
          </a:prstGeom>
        </p:spPr>
      </p:pic>
      <p:pic>
        <p:nvPicPr>
          <p:cNvPr id="13" name="Graphic 12" descr="Target Audience">
            <a:extLst>
              <a:ext uri="{FF2B5EF4-FFF2-40B4-BE49-F238E27FC236}">
                <a16:creationId xmlns:a16="http://schemas.microsoft.com/office/drawing/2014/main" id="{9B80522C-A00E-4EC3-A148-577E0122C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36075" y="2486459"/>
            <a:ext cx="914400" cy="914400"/>
          </a:xfrm>
          <a:prstGeom prst="rect">
            <a:avLst/>
          </a:prstGeom>
        </p:spPr>
      </p:pic>
      <p:pic>
        <p:nvPicPr>
          <p:cNvPr id="15" name="Graphic 14" descr="Heart with pulse">
            <a:extLst>
              <a:ext uri="{FF2B5EF4-FFF2-40B4-BE49-F238E27FC236}">
                <a16:creationId xmlns:a16="http://schemas.microsoft.com/office/drawing/2014/main" id="{833F822F-DB17-495E-B498-97182B63B5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18275" y="2426903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2BE062-4FAA-436E-9B74-865DC2724E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32" y="6127248"/>
            <a:ext cx="1444268" cy="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3923"/>
      </p:ext>
    </p:extLst>
  </p:cSld>
  <p:clrMapOvr>
    <a:masterClrMapping/>
  </p:clrMapOvr>
  <p:transition spd="slow" advTm="2316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394996" y="473701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Contacts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6CC11E0-5054-4EB2-9FB8-6E0087357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5450115"/>
            <a:ext cx="406400" cy="4064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1BD3F9-3D04-469D-9553-973BC33F2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826807"/>
              </p:ext>
            </p:extLst>
          </p:nvPr>
        </p:nvGraphicFramePr>
        <p:xfrm>
          <a:off x="1141445" y="1573800"/>
          <a:ext cx="9528629" cy="371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B77E971D-BB68-4EC5-847E-BB40A7B45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996" y="338532"/>
            <a:ext cx="295469" cy="135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ADDB5-584F-4486-9AD1-5FF7B5102B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32" y="6127248"/>
            <a:ext cx="1444268" cy="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9056"/>
      </p:ext>
    </p:extLst>
  </p:cSld>
  <p:clrMapOvr>
    <a:masterClrMapping/>
  </p:clrMapOvr>
  <p:transition spd="slow" advTm="161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278130" y="2795070"/>
            <a:ext cx="10972799" cy="749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300"/>
              </a:spcAft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818" y="5550653"/>
            <a:ext cx="914400" cy="894080"/>
          </a:xfrm>
          <a:prstGeom prst="rect">
            <a:avLst/>
          </a:prstGeom>
        </p:spPr>
      </p:pic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F8B6002C-92EB-4C70-B1A2-56088CFE7D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5479"/>
      </p:ext>
    </p:extLst>
  </p:cSld>
  <p:clrMapOvr>
    <a:masterClrMapping/>
  </p:clrMapOvr>
  <p:transition spd="slow" advTm="713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f5ef7-aadf-447f-bb06-37daf1fa08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A122F17326644838F3B16CD4CADD8" ma:contentTypeVersion="16" ma:contentTypeDescription="Create a new document." ma:contentTypeScope="" ma:versionID="0d292604193043f2fa5e21cc7b6fa1d4">
  <xsd:schema xmlns:xsd="http://www.w3.org/2001/XMLSchema" xmlns:xs="http://www.w3.org/2001/XMLSchema" xmlns:p="http://schemas.microsoft.com/office/2006/metadata/properties" xmlns:ns3="0f3f5ef7-aadf-447f-bb06-37daf1fa082d" xmlns:ns4="2b236736-3c5c-455c-84e2-6167e1bdf8b0" targetNamespace="http://schemas.microsoft.com/office/2006/metadata/properties" ma:root="true" ma:fieldsID="87b312e5d0c85cb3630f15bd7b115ccb" ns3:_="" ns4:_="">
    <xsd:import namespace="0f3f5ef7-aadf-447f-bb06-37daf1fa082d"/>
    <xsd:import namespace="2b236736-3c5c-455c-84e2-6167e1bdf8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f5ef7-aadf-447f-bb06-37daf1fa0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36736-3c5c-455c-84e2-6167e1bdf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06BBB-F321-444A-A26E-5B0CD7D31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70FBDD-915F-41BC-BF41-3700AB73F86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2b236736-3c5c-455c-84e2-6167e1bdf8b0"/>
    <ds:schemaRef ds:uri="0f3f5ef7-aadf-447f-bb06-37daf1fa082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36A5BB2-9E93-4FBA-B6B8-7AE157511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f5ef7-aadf-447f-bb06-37daf1fa082d"/>
    <ds:schemaRef ds:uri="2b236736-3c5c-455c-84e2-6167e1bdf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205</Words>
  <Application>Microsoft Macintosh PowerPoint</Application>
  <PresentationFormat>Widescreen</PresentationFormat>
  <Paragraphs>29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Fira Sans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Jorge Sanchez</cp:lastModifiedBy>
  <cp:revision>63</cp:revision>
  <dcterms:created xsi:type="dcterms:W3CDTF">2020-04-15T23:29:48Z</dcterms:created>
  <dcterms:modified xsi:type="dcterms:W3CDTF">2024-05-08T21:14:40Z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0x0101006DBA122F17326644838F3B16CD4CADD8</vt:lpwstr>
  </property>
  <property fmtid="{D5CDD505-2E9C-101B-9397-08002B2CF9AE}" pid="3" name="Order">
    <vt:r8>6150100</vt:r8>
  </property>
</Properties>
</file>