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15" r:id="rId4"/>
    <p:sldMasterId id="2147484980" r:id="rId5"/>
  </p:sldMasterIdLst>
  <p:notesMasterIdLst>
    <p:notesMasterId r:id="rId16"/>
  </p:notesMasterIdLst>
  <p:handoutMasterIdLst>
    <p:handoutMasterId r:id="rId17"/>
  </p:handoutMasterIdLst>
  <p:sldIdLst>
    <p:sldId id="321" r:id="rId6"/>
    <p:sldId id="328" r:id="rId7"/>
    <p:sldId id="315" r:id="rId8"/>
    <p:sldId id="312" r:id="rId9"/>
    <p:sldId id="317" r:id="rId10"/>
    <p:sldId id="323" r:id="rId11"/>
    <p:sldId id="319" r:id="rId12"/>
    <p:sldId id="327" r:id="rId13"/>
    <p:sldId id="320" r:id="rId14"/>
    <p:sldId id="325" r:id="rId15"/>
  </p:sldIdLst>
  <p:sldSz cx="9144000" cy="5143500" type="screen16x9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2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4" d="100"/>
          <a:sy n="24" d="100"/>
        </p:scale>
        <p:origin x="2984" y="28"/>
      </p:cViewPr>
      <p:guideLst>
        <p:guide orient="horz" pos="1332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32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B68BE32-993D-AEC4-8219-61D54F1DF6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 eaLnBrk="1" hangingPunct="1"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457BD76-A058-A8BE-85B2-B5EC61E164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 eaLnBrk="1" hangingPunct="1">
              <a:defRPr sz="8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0AE07CE4-B1C4-114B-B6B5-2EBA3857009F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E2728945-6251-5458-3623-4B3A173C46F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 eaLnBrk="1" hangingPunct="1"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055_PowerPoint Interior Slides and Graphs_071211.pptx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2DED7550-2315-F9B4-036B-C621EC71D3B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 eaLnBrk="1" hangingPunct="1">
              <a:defRPr sz="8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8F0E24F-A723-684E-B952-F2B620EC9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1A92075-CE65-68B5-1D09-67B922B724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58CCCF5-1925-79F0-F521-FC6D29BD39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/>
            </a:lvl1pPr>
          </a:lstStyle>
          <a:p>
            <a:pPr>
              <a:defRPr/>
            </a:pPr>
            <a:fld id="{BC809F9B-D989-0B44-BDBC-EE1383C29E69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EBD83DE-408A-4221-CA13-4044EDA0F6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DCC1304E-D9A2-F57B-433C-EFED85BB82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8605EC57-F9A1-53C6-DB51-F61E4197FE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055_PowerPoint Interior Slides and Graphs_071211.pptx</a:t>
            </a:r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717CBBEA-37CE-B7A1-5B4C-1171502115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/>
            </a:lvl1pPr>
          </a:lstStyle>
          <a:p>
            <a:fld id="{96967572-6A1A-314E-98C1-CEE23E9983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C809F9B-D989-0B44-BDBC-EE1383C29E69}" type="datetime1">
              <a:rPr lang="en-US" altLang="en-US" smtClean="0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055_PowerPoint Interior Slides and Graphs_071211.pptx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7572-6A1A-314E-98C1-CEE23E9983D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958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attendees have access to join for free online.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C809F9B-D989-0B44-BDBC-EE1383C29E69}" type="datetime1">
              <a:rPr lang="en-US" altLang="en-US" smtClean="0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055_PowerPoint Interior Slides and Graphs_071211.pptx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7572-6A1A-314E-98C1-CEE23E9983D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95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 Saver offers an Annual Percentage Yield of 6.5% while most liquid savings only offer .5 and it can take you over 60 years to get what you get with us in 1 year!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C809F9B-D989-0B44-BDBC-EE1383C29E69}" type="datetime1">
              <a:rPr lang="en-US" altLang="en-US" smtClean="0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055_PowerPoint Interior Slides and Graphs_071211.pptx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7572-6A1A-314E-98C1-CEE23E9983D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77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2454D7F-0737-CA9E-AC89-EA193CE0B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914C060-3B34-A4EB-B6CB-01A05AE86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Competitive low interest rates on auto loans. Make 12 payments on time and we automatically lower your interest .5% until we get you to the lowest rate from the date you initially applied. Helps to </a:t>
            </a:r>
            <a:r>
              <a:rPr lang="en-US" altLang="en-US">
                <a:latin typeface="Calibri" panose="020F0502020204030204" pitchFamily="34" charset="0"/>
              </a:rPr>
              <a:t>save hundreds </a:t>
            </a:r>
            <a:r>
              <a:rPr lang="en-US" altLang="en-US" dirty="0">
                <a:latin typeface="Calibri" panose="020F0502020204030204" pitchFamily="34" charset="0"/>
              </a:rPr>
              <a:t>over the lifetime of your loan. skip payments on a SchoolsFirst FCU auto loan during </a:t>
            </a:r>
            <a:r>
              <a:rPr lang="en-US" altLang="en-US" dirty="0" err="1">
                <a:latin typeface="Calibri" panose="020F0502020204030204" pitchFamily="34" charset="0"/>
              </a:rPr>
              <a:t>June,July</a:t>
            </a:r>
            <a:r>
              <a:rPr lang="en-US" altLang="en-US" dirty="0">
                <a:latin typeface="Calibri" panose="020F0502020204030204" pitchFamily="34" charset="0"/>
              </a:rPr>
              <a:t>/July, August or August and September. Our products are tailored to school employees unique needs. </a:t>
            </a:r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6C4586A6-0D77-1C85-BA5D-CBD38B72BA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AF47C1-24A9-9D4A-94B3-88FFCFE4678A}" type="datetime1">
              <a:rPr lang="en-US" altLang="en-US" smtClean="0"/>
              <a:pPr/>
              <a:t>1/22/2025</a:t>
            </a:fld>
            <a:endParaRPr lang="en-US" altLang="en-US"/>
          </a:p>
        </p:txBody>
      </p:sp>
      <p:sp>
        <p:nvSpPr>
          <p:cNvPr id="21509" name="Footer Placeholder 4">
            <a:extLst>
              <a:ext uri="{FF2B5EF4-FFF2-40B4-BE49-F238E27FC236}">
                <a16:creationId xmlns:a16="http://schemas.microsoft.com/office/drawing/2014/main" id="{E37789DA-4B7F-B2EF-FA53-9C44963DC4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055_PowerPoint Interior Slides and Graphs_071211.pptx</a:t>
            </a:r>
          </a:p>
        </p:txBody>
      </p:sp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1410355A-BB8F-A85B-0219-CDBBB7FC4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FD1979-D5D7-F84E-84FE-35C41FE26280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E28F21A-7BB1-E9D3-CE0E-27C81B6A3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25181D0-A4AD-A278-E57A-12D8532D7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A card tailored to your unique needs with a low everyday purchase rate and cash back which is deposited into Summer Saver if you it open. They partner together to get you compounded monthly interest on your cash back. </a:t>
            </a:r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42F2CB38-2EE3-0C51-2795-6FBDC03F42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4C5548-3E6F-8445-945A-9B5D545CB33D}" type="datetime1">
              <a:rPr lang="en-US" altLang="en-US" smtClean="0"/>
              <a:pPr/>
              <a:t>1/22/2025</a:t>
            </a:fld>
            <a:endParaRPr lang="en-US" altLang="en-US"/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8C3062B3-21AF-9049-ECAB-6E808CF576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055_PowerPoint Interior Slides and Graphs_071211.pptx</a:t>
            </a: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D23D8A25-12A8-D76A-D64D-F79D17DA4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C008C3E-3D6B-8944-9D71-C0F26FA7707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0% Interest loans without a credit check, available within 3 minutes or less when you call.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C809F9B-D989-0B44-BDBC-EE1383C29E69}" type="datetime1">
              <a:rPr lang="en-US" altLang="en-US" smtClean="0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055_PowerPoint Interior Slides and Graphs_071211.pptx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7572-6A1A-314E-98C1-CEE23E9983D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68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5% Down No PMI for School Employees/ 3% down with discounted PMI instead of 20% required by most regular financial institutions.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C809F9B-D989-0B44-BDBC-EE1383C29E69}" type="datetime1">
              <a:rPr lang="en-US" altLang="en-US" smtClean="0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055_PowerPoint Interior Slides and Graphs_071211.pptx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7572-6A1A-314E-98C1-CEE23E9983D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467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work with other Credit Unions to ensure you have access to your money for free.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C809F9B-D989-0B44-BDBC-EE1383C29E69}" type="datetime1">
              <a:rPr lang="en-US" altLang="en-US" smtClean="0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055_PowerPoint Interior Slides and Graphs_071211.pptx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7572-6A1A-314E-98C1-CEE23E9983D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493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join you’re a Member for life and your immediate family can join because of you and save.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C809F9B-D989-0B44-BDBC-EE1383C29E69}" type="datetime1">
              <a:rPr lang="en-US" altLang="en-US" smtClean="0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055_PowerPoint Interior Slides and Graphs_071211.pptx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7572-6A1A-314E-98C1-CEE23E9983D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84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link that will take you to where you can sign up.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C809F9B-D989-0B44-BDBC-EE1383C29E69}" type="datetime1">
              <a:rPr lang="en-US" altLang="en-US" smtClean="0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055_PowerPoint Interior Slides and Graphs_071211.pptx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7572-6A1A-314E-98C1-CEE23E9983D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20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ist Slide">
    <p:bg>
      <p:bgPr>
        <a:solidFill>
          <a:srgbClr val="D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0100"/>
            <a:ext cx="4648200" cy="454819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4038600" cy="2628900"/>
          </a:xfrm>
        </p:spPr>
        <p:txBody>
          <a:bodyPr/>
          <a:lstStyle>
            <a:lvl1pPr>
              <a:defRPr sz="1600"/>
            </a:lvl1pPr>
            <a:lvl2pPr>
              <a:lnSpc>
                <a:spcPct val="80000"/>
              </a:lnSpc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791200" y="514350"/>
            <a:ext cx="3352800" cy="46291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F922C-5AA9-EFE3-0778-687B1F54673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463F-13B0-B54F-8D73-073106616855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DB6D1-7692-5162-9CBE-CD524B5932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83983-CFDF-0377-B634-600DDA5B96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F0FADC7-72D1-A24F-8B00-DB6256C8C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30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ist Slide">
    <p:bg>
      <p:bgPr>
        <a:solidFill>
          <a:srgbClr val="D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0100"/>
            <a:ext cx="4648200" cy="454819"/>
          </a:xfrm>
        </p:spPr>
        <p:txBody>
          <a:bodyPr/>
          <a:lstStyle>
            <a:lvl1pPr algn="l"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4038600" cy="2628900"/>
          </a:xfrm>
        </p:spPr>
        <p:txBody>
          <a:bodyPr/>
          <a:lstStyle>
            <a:lvl1pPr>
              <a:defRPr sz="1600"/>
            </a:lvl1pPr>
            <a:lvl2pPr>
              <a:lnSpc>
                <a:spcPct val="80000"/>
              </a:lnSpc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791200" y="514350"/>
            <a:ext cx="3352800" cy="46291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DE8CE-EF05-A31D-36CD-4BD6DCCB68D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FCD5B-D228-0A40-84C1-59297D9AF73C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CE6A9-16A7-5B32-2BEE-260B1EF3BE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E7B73-A4D5-23B1-0D59-B7D2BFB49E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CC04EC5-AD3C-5642-A37E-69FB349D1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77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ist Slide V2">
    <p:bg>
      <p:bgPr>
        <a:solidFill>
          <a:srgbClr val="D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14550"/>
            <a:ext cx="7696200" cy="454819"/>
          </a:xfrm>
        </p:spPr>
        <p:txBody>
          <a:bodyPr/>
          <a:lstStyle>
            <a:lvl1pPr algn="ctr">
              <a:defRPr sz="7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3105150"/>
            <a:ext cx="7696200" cy="1200150"/>
          </a:xfrm>
        </p:spPr>
        <p:txBody>
          <a:bodyPr/>
          <a:lstStyle>
            <a:lvl1pPr>
              <a:defRPr sz="1200"/>
            </a:lvl1pPr>
            <a:lvl2pPr>
              <a:lnSpc>
                <a:spcPct val="8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810000" y="361950"/>
            <a:ext cx="990600" cy="990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53147-9CBB-24FF-6D1B-6FA9FBDECAE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B5B0-594B-E445-8D06-FA509D289F76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1471D-D042-BAC7-A4F7-3BCA45F7DE8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C670A-00D6-0B87-C7C1-E8A7EFA81EA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B0960EE4-C8D9-C94A-BBB4-989366055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46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048_SF_PPT_cover_SELECT_1_notext.png">
            <a:extLst>
              <a:ext uri="{FF2B5EF4-FFF2-40B4-BE49-F238E27FC236}">
                <a16:creationId xmlns:a16="http://schemas.microsoft.com/office/drawing/2014/main" id="{80B8B208-AEA5-A61E-A6DD-EBF3085F7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E1620586-9DCA-8CC1-FED2-9229FE933DD2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D4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CCA0D96B-2038-6168-E4C4-7130633F3A76}"/>
              </a:ext>
            </a:extLst>
          </p:cNvPr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SF_logo_pms126+7545.png">
            <a:extLst>
              <a:ext uri="{FF2B5EF4-FFF2-40B4-BE49-F238E27FC236}">
                <a16:creationId xmlns:a16="http://schemas.microsoft.com/office/drawing/2014/main" id="{7F13A3CF-2B47-F719-E7D4-809BD90D24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663"/>
            <a:ext cx="27828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7673"/>
            <a:ext cx="7772400" cy="85267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00934"/>
            <a:ext cx="6400800" cy="699516"/>
          </a:xfrm>
        </p:spPr>
        <p:txBody>
          <a:bodyPr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F0D2DCF-F8DC-E9DD-3ADE-617BC7D0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89CE91-CB60-8242-AA97-3485A6464539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C90632-EBF3-C23F-64EC-4BBF6652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41FF70-D0A7-FE43-31A1-A2BE41A9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45AD2-F6C3-7042-8D34-F8BBFD297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20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5BEBF5F8-82D1-0399-F70C-38148E1D4A1C}"/>
              </a:ext>
            </a:extLst>
          </p:cNvPr>
          <p:cNvSpPr/>
          <p:nvPr/>
        </p:nvSpPr>
        <p:spPr>
          <a:xfrm>
            <a:off x="0" y="693738"/>
            <a:ext cx="9144000" cy="444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51DE9CD-34F3-ED61-D9F5-D492FD6F7322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D914B116-7F73-FCBA-3F87-DD2423B017BB}"/>
              </a:ext>
            </a:extLst>
          </p:cNvPr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7627D8-F88A-5594-E628-B41B90961C46}"/>
              </a:ext>
            </a:extLst>
          </p:cNvPr>
          <p:cNvCxnSpPr/>
          <p:nvPr/>
        </p:nvCxnSpPr>
        <p:spPr>
          <a:xfrm>
            <a:off x="0" y="4792663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6" descr="SF_logo_pms126+7545.png">
            <a:extLst>
              <a:ext uri="{FF2B5EF4-FFF2-40B4-BE49-F238E27FC236}">
                <a16:creationId xmlns:a16="http://schemas.microsoft.com/office/drawing/2014/main" id="{0D713434-14EA-E7EF-049F-1A8D09B18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663"/>
            <a:ext cx="27828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3326132"/>
            <a:ext cx="7772400" cy="5669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4053080"/>
            <a:ext cx="6400800" cy="619507"/>
          </a:xfrm>
        </p:spPr>
        <p:txBody>
          <a:bodyPr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35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9A972E3-2F19-FECA-0B62-D88235E97504}"/>
              </a:ext>
            </a:extLst>
          </p:cNvPr>
          <p:cNvSpPr/>
          <p:nvPr userDrawn="1"/>
        </p:nvSpPr>
        <p:spPr>
          <a:xfrm>
            <a:off x="0" y="693738"/>
            <a:ext cx="9144000" cy="444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6" descr="055_SF_PPT_divider_SELECT_1_notext.png">
            <a:extLst>
              <a:ext uri="{FF2B5EF4-FFF2-40B4-BE49-F238E27FC236}">
                <a16:creationId xmlns:a16="http://schemas.microsoft.com/office/drawing/2014/main" id="{0941F91A-C86D-8D38-1EF7-BC3588AD3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5DDFA8A4-B2EF-A93A-9AE0-BB7B9E9860BE}"/>
              </a:ext>
            </a:extLst>
          </p:cNvPr>
          <p:cNvCxnSpPr/>
          <p:nvPr userDrawn="1"/>
        </p:nvCxnSpPr>
        <p:spPr>
          <a:xfrm>
            <a:off x="0" y="4792663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2457453"/>
            <a:ext cx="7772400" cy="5669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3184400"/>
            <a:ext cx="6400800" cy="619507"/>
          </a:xfrm>
        </p:spPr>
        <p:txBody>
          <a:bodyPr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626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0664"/>
            <a:ext cx="8229600" cy="514350"/>
          </a:xfrm>
        </p:spPr>
        <p:txBody>
          <a:bodyPr/>
          <a:lstStyle>
            <a:lvl1pPr>
              <a:lnSpc>
                <a:spcPts val="39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884"/>
            <a:ext cx="8229600" cy="34290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87875-9FC6-4C0B-B754-6F3931BA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A6F3-B3BA-8D41-98CE-D240348ADAA9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08213-8604-1FB5-60BE-9FCF1B11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23D46-A3CD-8B3D-A1C0-7EB919FF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A3DC4-6B3B-B64D-9ABA-C2097189D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92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885"/>
            <a:ext cx="4038600" cy="3271266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2400"/>
            </a:lvl1pPr>
            <a:lvl2pPr>
              <a:lnSpc>
                <a:spcPts val="2700"/>
              </a:lnSpc>
              <a:defRPr sz="2400"/>
            </a:lvl2pPr>
            <a:lvl3pPr>
              <a:lnSpc>
                <a:spcPts val="2700"/>
              </a:lnSpc>
              <a:defRPr sz="2400"/>
            </a:lvl3pPr>
            <a:lvl4pPr>
              <a:lnSpc>
                <a:spcPts val="2700"/>
              </a:lnSpc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885"/>
            <a:ext cx="4038600" cy="3271266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2400"/>
            </a:lvl1pPr>
            <a:lvl2pPr>
              <a:lnSpc>
                <a:spcPts val="2700"/>
              </a:lnSpc>
              <a:defRPr sz="2400"/>
            </a:lvl2pPr>
            <a:lvl3pPr>
              <a:lnSpc>
                <a:spcPts val="2700"/>
              </a:lnSpc>
              <a:defRPr sz="2400"/>
            </a:lvl3pPr>
            <a:lvl4pPr>
              <a:lnSpc>
                <a:spcPts val="2700"/>
              </a:lnSpc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E71C60-F86D-D3FD-30DB-AC6B9B17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E663-27A5-F044-AA38-8F804F9D1BE0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11F4CF-BA2C-9B81-1D11-440B3100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11FD21-D61A-3785-4E2E-5AC05F8C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61A57-CADD-CE48-A65E-461B9D582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31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A437BF-0ECE-F4EF-B269-90CFF671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9D69-201F-0D4A-A2AB-DB4C4D292765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EDD616-1A73-0B9E-4329-C341A70E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DAD5C2-853E-FF3B-A48D-F9F8F49D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6B94-D494-744C-829C-EF19D439D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64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F7BC98-DBDE-32B1-E8C5-91E6C893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73BA-5F13-C549-8A3D-DEF18E06CE44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AFC464-7580-C688-2969-9D86BF40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71E62A-E440-9FC2-B021-B8E8CB20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A3BE1-0982-044F-A6D7-6630E96E4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80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ist Slide V2">
    <p:bg>
      <p:bgPr>
        <a:solidFill>
          <a:srgbClr val="DA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14550"/>
            <a:ext cx="7696200" cy="454819"/>
          </a:xfrm>
        </p:spPr>
        <p:txBody>
          <a:bodyPr/>
          <a:lstStyle>
            <a:lvl1pPr algn="ctr">
              <a:defRPr sz="7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0" y="3105150"/>
            <a:ext cx="7696200" cy="1200150"/>
          </a:xfrm>
        </p:spPr>
        <p:txBody>
          <a:bodyPr/>
          <a:lstStyle>
            <a:lvl1pPr>
              <a:defRPr sz="1200"/>
            </a:lvl1pPr>
            <a:lvl2pPr>
              <a:lnSpc>
                <a:spcPct val="8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810000" y="361950"/>
            <a:ext cx="990600" cy="990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4957D-9C5C-3374-D019-74D3CEF3E35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C6ED-1F16-0143-8F2A-2C73F22621DC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450CE-C070-B11A-4533-D3E347D8D1B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F8E73-145A-1BCB-FA8F-758080FDC40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82FDE5F4-44FD-BA46-8425-10DD1E127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17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048_SF_PPT_cover_SELECT_1_notext.png">
            <a:extLst>
              <a:ext uri="{FF2B5EF4-FFF2-40B4-BE49-F238E27FC236}">
                <a16:creationId xmlns:a16="http://schemas.microsoft.com/office/drawing/2014/main" id="{8EE76DD1-CC20-E6E5-966E-F8B87EB8D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A4FD5CB9-70E2-E9FA-2EB7-5C96F640782E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D4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7674E733-FC12-CD32-1F04-DE1EE70012DC}"/>
              </a:ext>
            </a:extLst>
          </p:cNvPr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SF_logo_pms126+7545.png">
            <a:extLst>
              <a:ext uri="{FF2B5EF4-FFF2-40B4-BE49-F238E27FC236}">
                <a16:creationId xmlns:a16="http://schemas.microsoft.com/office/drawing/2014/main" id="{D032ED8B-9258-FA3C-D0EA-BBB5255C1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663"/>
            <a:ext cx="27828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7673"/>
            <a:ext cx="7772400" cy="85267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00934"/>
            <a:ext cx="6400800" cy="699516"/>
          </a:xfrm>
        </p:spPr>
        <p:txBody>
          <a:bodyPr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B206120-4A6B-B7DB-288F-1D83241E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9DE076-90AE-9343-A8C1-2CAB4715B5A7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AD144E-C7BC-8CEA-9915-14F344FA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D2CF77A-AEA8-B33C-910D-304A657F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0E7C35-A994-834A-941F-DD2F4B9E6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39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167F6AFE-B1F8-600A-68EC-C4654AC99167}"/>
              </a:ext>
            </a:extLst>
          </p:cNvPr>
          <p:cNvSpPr/>
          <p:nvPr/>
        </p:nvSpPr>
        <p:spPr>
          <a:xfrm>
            <a:off x="0" y="693738"/>
            <a:ext cx="9144000" cy="444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6B35F936-B802-6790-FAF0-7B486A17DE6F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AA6F54B2-1AC6-73E5-68B2-D3E5C039DCDA}"/>
              </a:ext>
            </a:extLst>
          </p:cNvPr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3F8D85-A651-03EC-2CCB-EBAFC577ACFE}"/>
              </a:ext>
            </a:extLst>
          </p:cNvPr>
          <p:cNvCxnSpPr/>
          <p:nvPr/>
        </p:nvCxnSpPr>
        <p:spPr>
          <a:xfrm>
            <a:off x="0" y="4792663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6" descr="SF_logo_pms126+7545.png">
            <a:extLst>
              <a:ext uri="{FF2B5EF4-FFF2-40B4-BE49-F238E27FC236}">
                <a16:creationId xmlns:a16="http://schemas.microsoft.com/office/drawing/2014/main" id="{2E2F306A-7F04-F7BD-5792-8AFEC4D67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663"/>
            <a:ext cx="27828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3326132"/>
            <a:ext cx="7772400" cy="5669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4053080"/>
            <a:ext cx="6400800" cy="619507"/>
          </a:xfrm>
        </p:spPr>
        <p:txBody>
          <a:bodyPr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867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F653A5C-0692-9421-9971-435F305ECCEF}"/>
              </a:ext>
            </a:extLst>
          </p:cNvPr>
          <p:cNvSpPr/>
          <p:nvPr userDrawn="1"/>
        </p:nvSpPr>
        <p:spPr>
          <a:xfrm>
            <a:off x="0" y="693738"/>
            <a:ext cx="9144000" cy="4449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6" descr="055_SF_PPT_divider_SELECT_1_notext.png">
            <a:extLst>
              <a:ext uri="{FF2B5EF4-FFF2-40B4-BE49-F238E27FC236}">
                <a16:creationId xmlns:a16="http://schemas.microsoft.com/office/drawing/2014/main" id="{90B4033C-EE69-9873-E3E1-7CF7A40E9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FA0ED99-9E17-5305-E70F-3D13027EA397}"/>
              </a:ext>
            </a:extLst>
          </p:cNvPr>
          <p:cNvCxnSpPr/>
          <p:nvPr userDrawn="1"/>
        </p:nvCxnSpPr>
        <p:spPr>
          <a:xfrm>
            <a:off x="0" y="4792663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2457453"/>
            <a:ext cx="7772400" cy="5669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3184400"/>
            <a:ext cx="6400800" cy="619507"/>
          </a:xfrm>
        </p:spPr>
        <p:txBody>
          <a:bodyPr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551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0664"/>
            <a:ext cx="8229600" cy="514350"/>
          </a:xfrm>
        </p:spPr>
        <p:txBody>
          <a:bodyPr/>
          <a:lstStyle>
            <a:lvl1pPr>
              <a:lnSpc>
                <a:spcPts val="39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884"/>
            <a:ext cx="8229600" cy="34290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61059-068C-665B-0BBC-EC0FC34E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0F18-D130-E24F-87B1-3A7FBD62DD9F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2CE47-80E2-B957-B7D4-33EACA0B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C60EB-89BE-463C-D3C7-A6FE6C34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2C706-DE07-5C48-93C5-537119027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21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885"/>
            <a:ext cx="4038600" cy="3271266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2400"/>
            </a:lvl1pPr>
            <a:lvl2pPr>
              <a:lnSpc>
                <a:spcPts val="2700"/>
              </a:lnSpc>
              <a:defRPr sz="2400"/>
            </a:lvl2pPr>
            <a:lvl3pPr>
              <a:lnSpc>
                <a:spcPts val="2700"/>
              </a:lnSpc>
              <a:defRPr sz="2400"/>
            </a:lvl3pPr>
            <a:lvl4pPr>
              <a:lnSpc>
                <a:spcPts val="2700"/>
              </a:lnSpc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885"/>
            <a:ext cx="4038600" cy="3271266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2400"/>
            </a:lvl1pPr>
            <a:lvl2pPr>
              <a:lnSpc>
                <a:spcPts val="2700"/>
              </a:lnSpc>
              <a:defRPr sz="2400"/>
            </a:lvl2pPr>
            <a:lvl3pPr>
              <a:lnSpc>
                <a:spcPts val="2700"/>
              </a:lnSpc>
              <a:defRPr sz="2400"/>
            </a:lvl3pPr>
            <a:lvl4pPr>
              <a:lnSpc>
                <a:spcPts val="2700"/>
              </a:lnSpc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2D799C-2DBF-55A8-318F-F212ACD5C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E257-3BFC-7A4F-83B0-F4285CA624FF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4204F7-C4CC-43D2-C4E4-FA2F00BB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497F8B-D3C8-7125-FF16-A0447120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ED0C6-B1E0-3C4A-9A69-EC6BD123E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78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0B55B5-95F3-6203-4F93-97815DD0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FE2B0-52C5-6444-9867-88427E785178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72F795-7E30-B368-3BDE-92B9A269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B79CBF-C1A3-9AC0-3FC3-7141F9CD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153CF-EC5C-E946-ADA6-5F69B72F9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2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86A3FC-6575-EBF9-344A-B169BEA5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9C97-FB9F-E549-84D5-4904E25EABB5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68546F-E2A3-C4A8-64EA-38DE0DBE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4B48FF-0998-9331-D46F-DFAF3726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1B698-E4F2-B342-ADE6-6E4CA1988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58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5C505B8-99D3-F30A-BCEE-D8E0D756A7F4}"/>
              </a:ext>
            </a:extLst>
          </p:cNvPr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CB83DB2-8049-F582-2A05-96E363B67F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41363"/>
            <a:ext cx="8229600" cy="514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031C9CB-4AF7-DC01-3A84-7471088628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57313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4F744-1497-C0F7-D8BF-89A432E78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21238"/>
            <a:ext cx="2133600" cy="1476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B04525F-8915-9148-B23B-57B6DA6E5899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0C834-EE9C-9F73-16BF-03311FB9C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21238"/>
            <a:ext cx="2895600" cy="147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eaLnBrk="1" hangingPunct="1">
              <a:defRPr sz="9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1D6E-5BE8-9338-7BE0-9FA4870AB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821238"/>
            <a:ext cx="2133600" cy="1476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D8F5D0F-FE48-BE4B-B1C3-41CF8DC7C11C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9AAEE1-8EEE-6B55-B74A-AE52B65A53A5}"/>
              </a:ext>
            </a:extLst>
          </p:cNvPr>
          <p:cNvCxnSpPr/>
          <p:nvPr/>
        </p:nvCxnSpPr>
        <p:spPr>
          <a:xfrm>
            <a:off x="0" y="514350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BBFBBF-61D9-2AC1-AAB8-71CE89B65926}"/>
              </a:ext>
            </a:extLst>
          </p:cNvPr>
          <p:cNvCxnSpPr/>
          <p:nvPr/>
        </p:nvCxnSpPr>
        <p:spPr>
          <a:xfrm>
            <a:off x="0" y="4792663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2" descr="SF_logo_pms126+7545.png">
            <a:extLst>
              <a:ext uri="{FF2B5EF4-FFF2-40B4-BE49-F238E27FC236}">
                <a16:creationId xmlns:a16="http://schemas.microsoft.com/office/drawing/2014/main" id="{498EBA14-8406-2CB8-830A-BE653C2D0F7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3350"/>
            <a:ext cx="20081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65" r:id="rId2"/>
    <p:sldLayoutId id="2147485066" r:id="rId3"/>
    <p:sldLayoutId id="2147485067" r:id="rId4"/>
    <p:sldLayoutId id="2147485068" r:id="rId5"/>
    <p:sldLayoutId id="2147485056" r:id="rId6"/>
    <p:sldLayoutId id="2147485057" r:id="rId7"/>
    <p:sldLayoutId id="2147485058" r:id="rId8"/>
    <p:sldLayoutId id="2147485059" r:id="rId9"/>
  </p:sldLayoutIdLst>
  <p:txStyles>
    <p:titleStyle>
      <a:lvl1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1pPr>
      <a:lvl2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MS PGothic" panose="020B0600070205080204" pitchFamily="34" charset="-128"/>
          <a:cs typeface="Helvetica" panose="020B0604020202020204" pitchFamily="34" charset="0"/>
        </a:defRPr>
      </a:lvl2pPr>
      <a:lvl3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MS PGothic" panose="020B0600070205080204" pitchFamily="34" charset="-128"/>
          <a:cs typeface="Helvetica" panose="020B0604020202020204" pitchFamily="34" charset="0"/>
        </a:defRPr>
      </a:lvl3pPr>
      <a:lvl4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MS PGothic" panose="020B0600070205080204" pitchFamily="34" charset="-128"/>
          <a:cs typeface="Helvetica" panose="020B0604020202020204" pitchFamily="34" charset="0"/>
        </a:defRPr>
      </a:lvl4pPr>
      <a:lvl5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charset="0"/>
          <a:ea typeface="MS PGothic" panose="020B0600070205080204" pitchFamily="34" charset="-128"/>
          <a:cs typeface="Helvetica" panose="020B0604020202020204" pitchFamily="34" charset="0"/>
        </a:defRPr>
      </a:lvl5pPr>
      <a:lvl6pPr marL="4572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ts val="1400"/>
        </a:spcBef>
        <a:spcAft>
          <a:spcPct val="0"/>
        </a:spcAft>
        <a:buFont typeface="Arial" panose="020B0604020202020204" pitchFamily="34" charset="0"/>
        <a:defRPr kern="800">
          <a:solidFill>
            <a:schemeClr val="tx1"/>
          </a:solidFill>
          <a:latin typeface="Alright Sans Regular"/>
          <a:ea typeface="MS PGothic" panose="020B0600070205080204" pitchFamily="34" charset="-128"/>
          <a:cs typeface="Alright Sans Regular"/>
        </a:defRPr>
      </a:lvl1pPr>
      <a:lvl2pPr marL="285750" indent="-285750" algn="l" rtl="0" eaLnBrk="0" fontAlgn="base" hangingPunct="0"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kern="800">
          <a:solidFill>
            <a:schemeClr val="tx1"/>
          </a:solidFill>
          <a:latin typeface="Alright Sans Regular"/>
          <a:ea typeface="Tahoma" pitchFamily="34" charset="0"/>
          <a:cs typeface="Alright Sans Regular"/>
        </a:defRPr>
      </a:lvl2pPr>
      <a:lvl3pPr marL="511175" indent="-228600" algn="l" rtl="0" eaLnBrk="0" fontAlgn="base" hangingPunct="0"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kern="800">
          <a:solidFill>
            <a:schemeClr val="tx1"/>
          </a:solidFill>
          <a:latin typeface="Alright Sans Regular"/>
          <a:ea typeface="Tahoma" pitchFamily="34" charset="0"/>
          <a:cs typeface="Alright Sans Regular"/>
        </a:defRPr>
      </a:lvl3pPr>
      <a:lvl4pPr marL="750888" indent="-239713" algn="l" rtl="0" eaLnBrk="0" fontAlgn="base" hangingPunct="0"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kern="800">
          <a:solidFill>
            <a:schemeClr val="tx1"/>
          </a:solidFill>
          <a:latin typeface="Alright Sans Regular"/>
          <a:ea typeface="Tahoma" pitchFamily="34" charset="0"/>
          <a:cs typeface="Alright Sans Regular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63BE4CF-59FA-9018-A6DB-584E7836CD73}"/>
              </a:ext>
            </a:extLst>
          </p:cNvPr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2E9C5BE-3183-FC1D-CC3B-407599374A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41363"/>
            <a:ext cx="8229600" cy="514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5BDF2CE1-074E-057F-DEE0-FE5A398D72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57313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09688-F1B1-DF9D-EA64-61A25383F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821238"/>
            <a:ext cx="2133600" cy="1476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2E85836-3624-1043-93C1-350BD6EBB02B}" type="datetime1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C986C-F92A-31CB-5F1D-D2AAE064E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21238"/>
            <a:ext cx="2895600" cy="147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eaLnBrk="1" hangingPunct="1">
              <a:defRPr sz="9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E9465-0F77-500D-DC3F-C303369A6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821238"/>
            <a:ext cx="2133600" cy="1476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F303E1C-4444-9A4D-A883-EF90D80C41AC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AC72AC-0B35-8A68-5991-A409B8D63AEE}"/>
              </a:ext>
            </a:extLst>
          </p:cNvPr>
          <p:cNvCxnSpPr/>
          <p:nvPr/>
        </p:nvCxnSpPr>
        <p:spPr>
          <a:xfrm>
            <a:off x="0" y="514350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47B376-7A08-C97F-C8CC-77A3F675C1B5}"/>
              </a:ext>
            </a:extLst>
          </p:cNvPr>
          <p:cNvCxnSpPr/>
          <p:nvPr/>
        </p:nvCxnSpPr>
        <p:spPr>
          <a:xfrm>
            <a:off x="0" y="4792663"/>
            <a:ext cx="91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2" descr="SF_logo_pms126+7545.png">
            <a:extLst>
              <a:ext uri="{FF2B5EF4-FFF2-40B4-BE49-F238E27FC236}">
                <a16:creationId xmlns:a16="http://schemas.microsoft.com/office/drawing/2014/main" id="{867A8CA2-36C2-6D08-179C-5D4257CAB10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3350"/>
            <a:ext cx="20081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70" r:id="rId2"/>
    <p:sldLayoutId id="2147485071" r:id="rId3"/>
    <p:sldLayoutId id="2147485072" r:id="rId4"/>
    <p:sldLayoutId id="2147485073" r:id="rId5"/>
    <p:sldLayoutId id="2147485060" r:id="rId6"/>
    <p:sldLayoutId id="2147485061" r:id="rId7"/>
    <p:sldLayoutId id="2147485062" r:id="rId8"/>
    <p:sldLayoutId id="2147485063" r:id="rId9"/>
  </p:sldLayoutIdLst>
  <p:txStyles>
    <p:titleStyle>
      <a:lvl1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800" kern="1200" cap="all">
          <a:solidFill>
            <a:schemeClr val="tx1"/>
          </a:solidFill>
          <a:latin typeface="SteelfishRg-Regular"/>
          <a:ea typeface="MS PGothic" panose="020B0600070205080204" pitchFamily="34" charset="-128"/>
          <a:cs typeface="SteelfishRg-Regular"/>
        </a:defRPr>
      </a:lvl1pPr>
      <a:lvl2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SteelfishRg-Regular" charset="0"/>
          <a:ea typeface="MS PGothic" panose="020B0600070205080204" pitchFamily="34" charset="-128"/>
          <a:cs typeface="SteelfishRg-Regular" charset="0"/>
        </a:defRPr>
      </a:lvl2pPr>
      <a:lvl3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SteelfishRg-Regular" charset="0"/>
          <a:ea typeface="MS PGothic" panose="020B0600070205080204" pitchFamily="34" charset="-128"/>
          <a:cs typeface="SteelfishRg-Regular" charset="0"/>
        </a:defRPr>
      </a:lvl3pPr>
      <a:lvl4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SteelfishRg-Regular" charset="0"/>
          <a:ea typeface="MS PGothic" panose="020B0600070205080204" pitchFamily="34" charset="-128"/>
          <a:cs typeface="SteelfishRg-Regular" charset="0"/>
        </a:defRPr>
      </a:lvl4pPr>
      <a:lvl5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SteelfishRg-Regular" charset="0"/>
          <a:ea typeface="MS PGothic" panose="020B0600070205080204" pitchFamily="34" charset="-128"/>
          <a:cs typeface="SteelfishRg-Regular" charset="0"/>
        </a:defRPr>
      </a:lvl5pPr>
      <a:lvl6pPr marL="4572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fontAlgn="base">
        <a:lnSpc>
          <a:spcPts val="39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ts val="1400"/>
        </a:spcBef>
        <a:spcAft>
          <a:spcPct val="0"/>
        </a:spcAft>
        <a:buFont typeface="Arial" panose="020B0604020202020204" pitchFamily="34" charset="0"/>
        <a:defRPr kern="800">
          <a:solidFill>
            <a:schemeClr val="tx1"/>
          </a:solidFill>
          <a:latin typeface="Alright Sans Regular"/>
          <a:ea typeface="MS PGothic" panose="020B0600070205080204" pitchFamily="34" charset="-128"/>
          <a:cs typeface="Alright Sans Regular"/>
        </a:defRPr>
      </a:lvl1pPr>
      <a:lvl2pPr marL="285750" indent="-285750" algn="l" rtl="0" eaLnBrk="0" fontAlgn="base" hangingPunct="0"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kern="800">
          <a:solidFill>
            <a:schemeClr val="tx1"/>
          </a:solidFill>
          <a:latin typeface="Alright Sans Regular"/>
          <a:ea typeface="Tahoma" pitchFamily="34" charset="0"/>
          <a:cs typeface="Alright Sans Regular"/>
        </a:defRPr>
      </a:lvl2pPr>
      <a:lvl3pPr marL="511175" indent="-228600" algn="l" rtl="0" eaLnBrk="0" fontAlgn="base" hangingPunct="0"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kern="800">
          <a:solidFill>
            <a:schemeClr val="tx1"/>
          </a:solidFill>
          <a:latin typeface="Alright Sans Regular"/>
          <a:ea typeface="Tahoma" pitchFamily="34" charset="0"/>
          <a:cs typeface="Alright Sans Regular"/>
        </a:defRPr>
      </a:lvl3pPr>
      <a:lvl4pPr marL="750888" indent="-239713" algn="l" rtl="0" eaLnBrk="0" fontAlgn="base" hangingPunct="0"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kern="800">
          <a:solidFill>
            <a:schemeClr val="tx1"/>
          </a:solidFill>
          <a:latin typeface="Alright Sans Regular"/>
          <a:ea typeface="Tahoma" pitchFamily="34" charset="0"/>
          <a:cs typeface="Alright Sans Regular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Norwood@schoolsfirstfcu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C669-96A6-FA9C-819B-06A1BA8F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750"/>
            <a:ext cx="4953000" cy="1219199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Krista</a:t>
            </a:r>
            <a:br>
              <a:rPr lang="en-US" dirty="0"/>
            </a:br>
            <a:r>
              <a:rPr lang="en-US" dirty="0"/>
              <a:t>Norwood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7E4EDFAE-FE31-D581-4CAA-C0AC180158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600" y="2114550"/>
            <a:ext cx="3733800" cy="1447800"/>
          </a:xfrm>
        </p:spPr>
        <p:txBody>
          <a:bodyPr/>
          <a:lstStyle/>
          <a:p>
            <a:pPr marL="0" indent="0">
              <a:lnSpc>
                <a:spcPct val="70000"/>
              </a:lnSpc>
            </a:pPr>
            <a:r>
              <a:rPr lang="en-US" altLang="en-US" dirty="0">
                <a:latin typeface="Comic Sans MS" panose="030F0702030302020204" pitchFamily="66" charset="0"/>
                <a:cs typeface="Alright Sans Regular" pitchFamily="2" charset="0"/>
              </a:rPr>
              <a:t> Membership Development Specialist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omic Sans MS" panose="030F0702030302020204" pitchFamily="66" charset="0"/>
                <a:cs typeface="Alright Sans Regular" pitchFamily="2" charset="0"/>
                <a:hlinkClick r:id="rId3"/>
              </a:rPr>
              <a:t>KNorwood@schoolsfirstfcu.org</a:t>
            </a:r>
            <a:endParaRPr lang="en-US" altLang="en-US" dirty="0">
              <a:latin typeface="Comic Sans MS" panose="030F0702030302020204" pitchFamily="66" charset="0"/>
              <a:cs typeface="Alright Sans Regular" pitchFamily="2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omic Sans MS" panose="030F0702030302020204" pitchFamily="66" charset="0"/>
                <a:cs typeface="Alright Sans Regular" pitchFamily="2" charset="0"/>
              </a:rPr>
              <a:t>Mobile: (714)380-9846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D80889-9CDD-87CF-26D7-1F02474D6B13}"/>
              </a:ext>
            </a:extLst>
          </p:cNvPr>
          <p:cNvCxnSpPr>
            <a:cxnSpLocks/>
          </p:cNvCxnSpPr>
          <p:nvPr/>
        </p:nvCxnSpPr>
        <p:spPr>
          <a:xfrm>
            <a:off x="392906" y="1733550"/>
            <a:ext cx="4179094" cy="0"/>
          </a:xfrm>
          <a:prstGeom prst="line">
            <a:avLst/>
          </a:prstGeom>
          <a:ln w="76200">
            <a:solidFill>
              <a:srgbClr val="C7D4D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50C5DE9-BBA9-FAB1-D869-269216216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753" y="590378"/>
            <a:ext cx="2975106" cy="3962743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E3100C-7A2C-224D-E908-F7BCFF6661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81754" y="514350"/>
            <a:ext cx="2975106" cy="396274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D23768BD-EF84-F182-FEB6-C52850E8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4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lright Sans Regular" pitchFamily="2" charset="0"/>
                <a:ea typeface="MS PGothic" panose="020B0600070205080204" pitchFamily="34" charset="-128"/>
                <a:cs typeface="Alright Sans Regular" pitchFamily="2" charset="0"/>
              </a:defRPr>
            </a:lvl1pPr>
            <a:lvl2pPr marL="742950" indent="-28575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2pPr>
            <a:lvl3pPr marL="11430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3pPr>
            <a:lvl4pPr marL="16002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367EAC-0FE6-C547-94C7-8497C0C89E98}" type="slidenum"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747" name="Content Placeholder 4">
            <a:extLst>
              <a:ext uri="{FF2B5EF4-FFF2-40B4-BE49-F238E27FC236}">
                <a16:creationId xmlns:a16="http://schemas.microsoft.com/office/drawing/2014/main" id="{409334D5-8372-46EA-43CC-D2A1922D1E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75750" cy="51593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een and white sign with white text">
            <a:extLst>
              <a:ext uri="{FF2B5EF4-FFF2-40B4-BE49-F238E27FC236}">
                <a16:creationId xmlns:a16="http://schemas.microsoft.com/office/drawing/2014/main" id="{7F7E1BFD-F1FA-64B6-682C-57F5500F03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9143980" cy="5143490"/>
          </a:xfrm>
          <a:noFill/>
        </p:spPr>
      </p:pic>
    </p:spTree>
    <p:extLst>
      <p:ext uri="{BB962C8B-B14F-4D97-AF65-F5344CB8AC3E}">
        <p14:creationId xmlns:p14="http://schemas.microsoft.com/office/powerpoint/2010/main" val="252525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388E3FE0-66B9-DD9D-926E-B17B8BA1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4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lright Sans Regular" pitchFamily="2" charset="0"/>
                <a:ea typeface="MS PGothic" panose="020B0600070205080204" pitchFamily="34" charset="-128"/>
                <a:cs typeface="Alright Sans Regular" pitchFamily="2" charset="0"/>
              </a:defRPr>
            </a:lvl1pPr>
            <a:lvl2pPr marL="742950" indent="-28575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2pPr>
            <a:lvl3pPr marL="11430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3pPr>
            <a:lvl4pPr marL="16002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0D0E14-BDBA-4A48-9D01-9CAA5BD3DE8D}" type="slidenum"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483" name="Content Placeholder 2">
            <a:extLst>
              <a:ext uri="{FF2B5EF4-FFF2-40B4-BE49-F238E27FC236}">
                <a16:creationId xmlns:a16="http://schemas.microsoft.com/office/drawing/2014/main" id="{F4C4AF14-4DA6-F957-DF1C-766FE75208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25" y="0"/>
            <a:ext cx="9153525" cy="5146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60335B82-B742-556E-48AA-AC34AC58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4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lright Sans Regular" pitchFamily="2" charset="0"/>
                <a:ea typeface="MS PGothic" panose="020B0600070205080204" pitchFamily="34" charset="-128"/>
                <a:cs typeface="Alright Sans Regular" pitchFamily="2" charset="0"/>
              </a:defRPr>
            </a:lvl1pPr>
            <a:lvl2pPr marL="742950" indent="-28575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2pPr>
            <a:lvl3pPr marL="11430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3pPr>
            <a:lvl4pPr marL="16002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A32EEF-1120-994F-AC65-90A6EE48B7D4}" type="slidenum"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531" name="Content Placeholder 3">
            <a:extLst>
              <a:ext uri="{FF2B5EF4-FFF2-40B4-BE49-F238E27FC236}">
                <a16:creationId xmlns:a16="http://schemas.microsoft.com/office/drawing/2014/main" id="{55E84DE7-77BA-D650-ABC4-300372A744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813" y="6350"/>
            <a:ext cx="9167813" cy="51546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C31F3064-314A-EE3F-21D5-4BEAAB70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4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lright Sans Regular" pitchFamily="2" charset="0"/>
                <a:ea typeface="MS PGothic" panose="020B0600070205080204" pitchFamily="34" charset="-128"/>
                <a:cs typeface="Alright Sans Regular" pitchFamily="2" charset="0"/>
              </a:defRPr>
            </a:lvl1pPr>
            <a:lvl2pPr marL="742950" indent="-28575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2pPr>
            <a:lvl3pPr marL="11430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3pPr>
            <a:lvl4pPr marL="16002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B8E2FB-B8AA-1142-A16F-04073EEDBC31}" type="slidenum"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79" name="Content Placeholder 2">
            <a:extLst>
              <a:ext uri="{FF2B5EF4-FFF2-40B4-BE49-F238E27FC236}">
                <a16:creationId xmlns:a16="http://schemas.microsoft.com/office/drawing/2014/main" id="{FEE687DC-1C44-C10D-56BB-63C661E46E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51831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856D16ED-0990-D769-9DF6-58D19587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4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lright Sans Regular" pitchFamily="2" charset="0"/>
                <a:ea typeface="MS PGothic" panose="020B0600070205080204" pitchFamily="34" charset="-128"/>
                <a:cs typeface="Alright Sans Regular" pitchFamily="2" charset="0"/>
              </a:defRPr>
            </a:lvl1pPr>
            <a:lvl2pPr marL="742950" indent="-28575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2pPr>
            <a:lvl3pPr marL="11430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3pPr>
            <a:lvl4pPr marL="16002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6EC48-2981-9D41-B728-CADE9679D727}" type="slidenum"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0205F70-4694-172C-6ECC-89814868D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1100" y="-3752850"/>
            <a:ext cx="11544300" cy="138423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AC6DC2E4-E79A-BC17-406A-5D6CC691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4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lright Sans Regular" pitchFamily="2" charset="0"/>
                <a:ea typeface="MS PGothic" panose="020B0600070205080204" pitchFamily="34" charset="-128"/>
                <a:cs typeface="Alright Sans Regular" pitchFamily="2" charset="0"/>
              </a:defRPr>
            </a:lvl1pPr>
            <a:lvl2pPr marL="742950" indent="-28575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2pPr>
            <a:lvl3pPr marL="11430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3pPr>
            <a:lvl4pPr marL="16002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C3EF04-CE12-544C-B686-9AAF1065D3B2}" type="slidenum"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651" name="Content Placeholder 1">
            <a:extLst>
              <a:ext uri="{FF2B5EF4-FFF2-40B4-BE49-F238E27FC236}">
                <a16:creationId xmlns:a16="http://schemas.microsoft.com/office/drawing/2014/main" id="{BCF7F72E-1BD7-16B1-0A46-B57CC7B9C8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8763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FD6B636E-71D5-41EF-D51B-CDAECBE0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4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lright Sans Regular" pitchFamily="2" charset="0"/>
                <a:ea typeface="MS PGothic" panose="020B0600070205080204" pitchFamily="34" charset="-128"/>
                <a:cs typeface="Alright Sans Regular" pitchFamily="2" charset="0"/>
              </a:defRPr>
            </a:lvl1pPr>
            <a:lvl2pPr marL="742950" indent="-28575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2pPr>
            <a:lvl3pPr marL="11430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3pPr>
            <a:lvl4pPr marL="1600200" indent="-228600">
              <a:spcBef>
                <a:spcPts val="7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lright Sans Regular" pitchFamily="2" charset="0"/>
                <a:ea typeface="Tahoma" panose="020B0604030504040204" pitchFamily="34" charset="0"/>
                <a:cs typeface="Alright Sans Regular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3F2F62-CFF2-BB4B-BE91-27ADCC54C1E5}" type="slidenum">
              <a:rPr lang="en-US" altLang="en-US">
                <a:solidFill>
                  <a:srgbClr val="2D445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>
              <a:solidFill>
                <a:srgbClr val="2D445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699" name="Content Placeholder 4">
            <a:extLst>
              <a:ext uri="{FF2B5EF4-FFF2-40B4-BE49-F238E27FC236}">
                <a16:creationId xmlns:a16="http://schemas.microsoft.com/office/drawing/2014/main" id="{3C9093AB-D578-1653-1D3D-3147E2887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3338" y="4763"/>
            <a:ext cx="9175751" cy="51593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1">
            <a:extLst>
              <a:ext uri="{FF2B5EF4-FFF2-40B4-BE49-F238E27FC236}">
                <a16:creationId xmlns:a16="http://schemas.microsoft.com/office/drawing/2014/main" id="{0355EAE8-DFF0-715E-ABFC-41870A551D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75"/>
            <a:ext cx="9144000" cy="51403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48_PowerPoint Template_Steel 070511">
  <a:themeElements>
    <a:clrScheme name="SchoolsFirst">
      <a:dk1>
        <a:srgbClr val="2D4452"/>
      </a:dk1>
      <a:lt1>
        <a:sysClr val="window" lastClr="FFFFFF"/>
      </a:lt1>
      <a:dk2>
        <a:srgbClr val="000000"/>
      </a:dk2>
      <a:lt2>
        <a:srgbClr val="EEECE1"/>
      </a:lt2>
      <a:accent1>
        <a:srgbClr val="B8860B"/>
      </a:accent1>
      <a:accent2>
        <a:srgbClr val="992E36"/>
      </a:accent2>
      <a:accent3>
        <a:srgbClr val="4A653F"/>
      </a:accent3>
      <a:accent4>
        <a:srgbClr val="3B6E8F"/>
      </a:accent4>
      <a:accent5>
        <a:srgbClr val="DB7E1A"/>
      </a:accent5>
      <a:accent6>
        <a:srgbClr val="E31B2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9_PowerPoint Template_Steel 070511">
  <a:themeElements>
    <a:clrScheme name="SchoolsFirst">
      <a:dk1>
        <a:srgbClr val="2D4452"/>
      </a:dk1>
      <a:lt1>
        <a:sysClr val="window" lastClr="FFFFFF"/>
      </a:lt1>
      <a:dk2>
        <a:srgbClr val="000000"/>
      </a:dk2>
      <a:lt2>
        <a:srgbClr val="EEECE1"/>
      </a:lt2>
      <a:accent1>
        <a:srgbClr val="B8860B"/>
      </a:accent1>
      <a:accent2>
        <a:srgbClr val="992E36"/>
      </a:accent2>
      <a:accent3>
        <a:srgbClr val="4A653F"/>
      </a:accent3>
      <a:accent4>
        <a:srgbClr val="3B6E8F"/>
      </a:accent4>
      <a:accent5>
        <a:srgbClr val="DB7E1A"/>
      </a:accent5>
      <a:accent6>
        <a:srgbClr val="E31B2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fa3566-1075-495e-8456-41f2d7e29f80" xsi:nil="true"/>
    <lcf76f155ced4ddcb4097134ff3c332f xmlns="8e114423-617b-4931-9a62-741b33915ddb">
      <Terms xmlns="http://schemas.microsoft.com/office/infopath/2007/PartnerControls"/>
    </lcf76f155ced4ddcb4097134ff3c332f>
    <Note xmlns="8e114423-617b-4931-9a62-741b33915d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7640BA4240E46B3DF80EEA6CCC330" ma:contentTypeVersion="19" ma:contentTypeDescription="Create a new document." ma:contentTypeScope="" ma:versionID="1f728106fa6b6ec19f708a1844153d2c">
  <xsd:schema xmlns:xsd="http://www.w3.org/2001/XMLSchema" xmlns:xs="http://www.w3.org/2001/XMLSchema" xmlns:p="http://schemas.microsoft.com/office/2006/metadata/properties" xmlns:ns2="8e114423-617b-4931-9a62-741b33915ddb" xmlns:ns3="dffa3566-1075-495e-8456-41f2d7e29f80" targetNamespace="http://schemas.microsoft.com/office/2006/metadata/properties" ma:root="true" ma:fieldsID="eddd049f72c6c43221f208c6f23413c4" ns2:_="" ns3:_="">
    <xsd:import namespace="8e114423-617b-4931-9a62-741b33915ddb"/>
    <xsd:import namespace="dffa3566-1075-495e-8456-41f2d7e29f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No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14423-617b-4931-9a62-741b33915d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369a8e-3b54-4403-844c-e867f8c992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" ma:index="24" nillable="true" ma:displayName="Note" ma:format="Dropdown" ma:internalName="Not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3566-1075-495e-8456-41f2d7e29f8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8a623f-3c29-4c46-b11c-b908c0b21c86}" ma:internalName="TaxCatchAll" ma:showField="CatchAllData" ma:web="dffa3566-1075-495e-8456-41f2d7e29f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4F37A-75CF-4C05-B9FD-47BCEA42DBCB}">
  <ds:schemaRefs>
    <ds:schemaRef ds:uri="http://www.w3.org/XML/1998/namespace"/>
    <ds:schemaRef ds:uri="http://purl.org/dc/terms/"/>
    <ds:schemaRef ds:uri="http://purl.org/dc/dcmitype/"/>
    <ds:schemaRef ds:uri="http://purl.org/dc/elements/1.1/"/>
    <ds:schemaRef ds:uri="f8ce5c28-cbad-4006-ac48-213fb7f9a5fd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2f070af-22c1-45b1-bdef-db8bc053309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AEB08B3-F69F-43DB-B85F-8DEA8D1515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026C42-DEB1-45BA-876C-A1640988C558}"/>
</file>

<file path=docProps/app.xml><?xml version="1.0" encoding="utf-8"?>
<Properties xmlns="http://schemas.openxmlformats.org/officeDocument/2006/extended-properties" xmlns:vt="http://schemas.openxmlformats.org/officeDocument/2006/docPropsVTypes">
  <Template>VolTemp</Template>
  <TotalTime>2440</TotalTime>
  <Words>417</Words>
  <Application>Microsoft Office PowerPoint</Application>
  <PresentationFormat>On-screen Show (16:9)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MS PGothic</vt:lpstr>
      <vt:lpstr>MS PGothic</vt:lpstr>
      <vt:lpstr>Alright Sans Regular</vt:lpstr>
      <vt:lpstr>Arial</vt:lpstr>
      <vt:lpstr>Calibri</vt:lpstr>
      <vt:lpstr>Comic Sans MS</vt:lpstr>
      <vt:lpstr>Helvetica</vt:lpstr>
      <vt:lpstr>SteelfishRg-Regular</vt:lpstr>
      <vt:lpstr>Tahoma</vt:lpstr>
      <vt:lpstr>048_PowerPoint Template_Steel 070511</vt:lpstr>
      <vt:lpstr>49_PowerPoint Template_Steel 070511</vt:lpstr>
      <vt:lpstr>Krista Norwood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OCTFCU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Participation Membership LT May 2011 Rapp</dc:title>
  <dc:creator>mrapp</dc:creator>
  <cp:lastModifiedBy>Kimberly M Grossmann</cp:lastModifiedBy>
  <cp:revision>166</cp:revision>
  <cp:lastPrinted>2011-07-08T18:33:20Z</cp:lastPrinted>
  <dcterms:created xsi:type="dcterms:W3CDTF">2011-09-30T19:59:27Z</dcterms:created>
  <dcterms:modified xsi:type="dcterms:W3CDTF">2025-01-22T17:44:51Z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0x01010047A7640BA4240E46B3DF80EEA6CCC330</vt:lpwstr>
  </property>
</Properties>
</file>