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 id="2147483686" r:id="rId5"/>
    <p:sldMasterId id="2147483664" r:id="rId6"/>
    <p:sldMasterId id="2147483670" r:id="rId7"/>
  </p:sldMasterIdLst>
  <p:notesMasterIdLst>
    <p:notesMasterId r:id="rId16"/>
  </p:notesMasterIdLst>
  <p:sldIdLst>
    <p:sldId id="257" r:id="rId8"/>
    <p:sldId id="259" r:id="rId9"/>
    <p:sldId id="265" r:id="rId10"/>
    <p:sldId id="267" r:id="rId11"/>
    <p:sldId id="271" r:id="rId12"/>
    <p:sldId id="270" r:id="rId13"/>
    <p:sldId id="272"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C31"/>
    <a:srgbClr val="EFA338"/>
    <a:srgbClr val="00B2D4"/>
    <a:srgbClr val="00294C"/>
    <a:srgbClr val="006BA8"/>
    <a:srgbClr val="E7E538"/>
    <a:srgbClr val="FCD033"/>
    <a:srgbClr val="0092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6357" autoAdjust="0"/>
  </p:normalViewPr>
  <p:slideViewPr>
    <p:cSldViewPr snapToGrid="0" snapToObjects="1">
      <p:cViewPr varScale="1">
        <p:scale>
          <a:sx n="157" d="100"/>
          <a:sy n="157" d="100"/>
        </p:scale>
        <p:origin x="492" y="1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8" d="100"/>
          <a:sy n="58" d="100"/>
        </p:scale>
        <p:origin x="30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Altura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779C31"/>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1FA6-489F-B8B3-77DDE1A68DA3}"/>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1FA6-489F-B8B3-77DDE1A68DA3}"/>
            </c:ext>
          </c:extLst>
        </c:ser>
        <c:ser>
          <c:idx val="2"/>
          <c:order val="2"/>
          <c:tx>
            <c:strRef>
              <c:f>Sheet1!$D$1</c:f>
              <c:strCache>
                <c:ptCount val="1"/>
                <c:pt idx="0">
                  <c:v>Series 3</c:v>
                </c:pt>
              </c:strCache>
            </c:strRef>
          </c:tx>
          <c:spPr>
            <a:solidFill>
              <a:schemeClr val="bg1">
                <a:lumMod val="75000"/>
              </a:schemeClr>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1FA6-489F-B8B3-77DDE1A68DA3}"/>
            </c:ext>
          </c:extLst>
        </c:ser>
        <c:dLbls>
          <c:showLegendKey val="0"/>
          <c:showVal val="0"/>
          <c:showCatName val="0"/>
          <c:showSerName val="0"/>
          <c:showPercent val="0"/>
          <c:showBubbleSize val="0"/>
        </c:dLbls>
        <c:gapWidth val="219"/>
        <c:overlap val="-27"/>
        <c:axId val="-2039611840"/>
        <c:axId val="-2039619824"/>
      </c:barChart>
      <c:catAx>
        <c:axId val="-203961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9619824"/>
        <c:crosses val="autoZero"/>
        <c:auto val="1"/>
        <c:lblAlgn val="ctr"/>
        <c:lblOffset val="100"/>
        <c:noMultiLvlLbl val="0"/>
      </c:catAx>
      <c:valAx>
        <c:axId val="-2039619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961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Altura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tx1">
                  <a:lumMod val="65000"/>
                  <a:lumOff val="35000"/>
                </a:schemeClr>
              </a:solidFill>
              <a:round/>
            </a:ln>
            <a:effectLst/>
          </c:spPr>
          <c:marker>
            <c:symbol val="circle"/>
            <c:size val="5"/>
            <c:spPr>
              <a:solidFill>
                <a:schemeClr val="tx1">
                  <a:lumMod val="65000"/>
                  <a:lumOff val="35000"/>
                </a:schemeClr>
              </a:solidFill>
              <a:ln w="9525">
                <a:solidFill>
                  <a:schemeClr val="tx1">
                    <a:lumMod val="65000"/>
                    <a:lumOff val="35000"/>
                  </a:schemeClr>
                </a:solidFill>
              </a:ln>
              <a:effectLst/>
            </c:spPr>
          </c:marker>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smooth val="0"/>
          <c:extLst>
            <c:ext xmlns:c16="http://schemas.microsoft.com/office/drawing/2014/chart" uri="{C3380CC4-5D6E-409C-BE32-E72D297353CC}">
              <c16:uniqueId val="{00000000-C5FB-4209-91F4-60389C60BECD}"/>
            </c:ext>
          </c:extLst>
        </c:ser>
        <c:ser>
          <c:idx val="1"/>
          <c:order val="1"/>
          <c:tx>
            <c:strRef>
              <c:f>Sheet1!$C$1</c:f>
              <c:strCache>
                <c:ptCount val="1"/>
                <c:pt idx="0">
                  <c:v>Series 2</c:v>
                </c:pt>
              </c:strCache>
            </c:strRef>
          </c:tx>
          <c:spPr>
            <a:ln w="28575" cap="rnd">
              <a:solidFill>
                <a:srgbClr val="779C31"/>
              </a:solidFill>
              <a:round/>
            </a:ln>
            <a:effectLst/>
          </c:spPr>
          <c:marker>
            <c:symbol val="circle"/>
            <c:size val="5"/>
            <c:spPr>
              <a:solidFill>
                <a:srgbClr val="779C31"/>
              </a:solidFill>
              <a:ln w="9525">
                <a:solidFill>
                  <a:srgbClr val="779C31"/>
                </a:solidFill>
              </a:ln>
              <a:effectLst/>
            </c:spPr>
          </c:marker>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smooth val="0"/>
          <c:extLst>
            <c:ext xmlns:c16="http://schemas.microsoft.com/office/drawing/2014/chart" uri="{C3380CC4-5D6E-409C-BE32-E72D297353CC}">
              <c16:uniqueId val="{00000001-C5FB-4209-91F4-60389C60BECD}"/>
            </c:ext>
          </c:extLst>
        </c:ser>
        <c:ser>
          <c:idx val="2"/>
          <c:order val="2"/>
          <c:tx>
            <c:strRef>
              <c:f>Sheet1!$D$1</c:f>
              <c:strCache>
                <c:ptCount val="1"/>
                <c:pt idx="0">
                  <c:v>Series 3</c:v>
                </c:pt>
              </c:strCache>
            </c:strRef>
          </c:tx>
          <c:spPr>
            <a:ln w="28575" cap="rnd">
              <a:solidFill>
                <a:schemeClr val="bg1">
                  <a:lumMod val="75000"/>
                </a:schemeClr>
              </a:solidFill>
              <a:round/>
            </a:ln>
            <a:effectLst/>
          </c:spPr>
          <c:marker>
            <c:symbol val="circle"/>
            <c:size val="5"/>
            <c:spPr>
              <a:solidFill>
                <a:schemeClr val="bg1">
                  <a:lumMod val="75000"/>
                </a:schemeClr>
              </a:solidFill>
              <a:ln w="9525">
                <a:solidFill>
                  <a:schemeClr val="bg1">
                    <a:lumMod val="75000"/>
                  </a:schemeClr>
                </a:solidFill>
              </a:ln>
              <a:effectLst/>
            </c:spPr>
          </c:marker>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smooth val="0"/>
          <c:extLst>
            <c:ext xmlns:c16="http://schemas.microsoft.com/office/drawing/2014/chart" uri="{C3380CC4-5D6E-409C-BE32-E72D297353CC}">
              <c16:uniqueId val="{00000002-C5FB-4209-91F4-60389C60BECD}"/>
            </c:ext>
          </c:extLst>
        </c:ser>
        <c:dLbls>
          <c:showLegendKey val="0"/>
          <c:showVal val="0"/>
          <c:showCatName val="0"/>
          <c:showSerName val="0"/>
          <c:showPercent val="0"/>
          <c:showBubbleSize val="0"/>
        </c:dLbls>
        <c:marker val="1"/>
        <c:smooth val="0"/>
        <c:axId val="-2039856656"/>
        <c:axId val="-2039862064"/>
      </c:lineChart>
      <c:catAx>
        <c:axId val="-203985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9862064"/>
        <c:crosses val="autoZero"/>
        <c:auto val="1"/>
        <c:lblAlgn val="ctr"/>
        <c:lblOffset val="100"/>
        <c:noMultiLvlLbl val="0"/>
      </c:catAx>
      <c:valAx>
        <c:axId val="-203986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9856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Altura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solidFill>
              <a:srgbClr val="00294C"/>
            </a:solidFill>
          </c:spPr>
          <c:dPt>
            <c:idx val="0"/>
            <c:bubble3D val="0"/>
            <c:spPr>
              <a:solidFill>
                <a:srgbClr val="779C31"/>
              </a:solidFill>
              <a:ln w="19050">
                <a:solidFill>
                  <a:schemeClr val="lt1"/>
                </a:solidFill>
              </a:ln>
              <a:effectLst/>
            </c:spPr>
            <c:extLst>
              <c:ext xmlns:c16="http://schemas.microsoft.com/office/drawing/2014/chart" uri="{C3380CC4-5D6E-409C-BE32-E72D297353CC}">
                <c16:uniqueId val="{00000001-D35A-41B9-B641-501BD8D764B9}"/>
              </c:ext>
            </c:extLst>
          </c:dPt>
          <c:dPt>
            <c:idx val="1"/>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3-D35A-41B9-B641-501BD8D764B9}"/>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D35A-41B9-B641-501BD8D764B9}"/>
              </c:ext>
            </c:extLst>
          </c:dPt>
          <c:cat>
            <c:strRef>
              <c:f>Sheet1!$A$2:$A$4</c:f>
              <c:strCache>
                <c:ptCount val="3"/>
                <c:pt idx="0">
                  <c:v>1st Qtr</c:v>
                </c:pt>
                <c:pt idx="1">
                  <c:v>2nd Qtr</c:v>
                </c:pt>
                <c:pt idx="2">
                  <c:v>3rd Qtr</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D35A-41B9-B641-501BD8D764B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ACF9-9ECC-2140-9A64-D93FA41C779E}"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EEB0A-60C7-7D4C-801C-F64608AAF4C4}" type="slidenum">
              <a:rPr lang="en-US" smtClean="0"/>
              <a:t>‹#›</a:t>
            </a:fld>
            <a:endParaRPr lang="en-US"/>
          </a:p>
        </p:txBody>
      </p:sp>
    </p:spTree>
    <p:extLst>
      <p:ext uri="{BB962C8B-B14F-4D97-AF65-F5344CB8AC3E}">
        <p14:creationId xmlns:p14="http://schemas.microsoft.com/office/powerpoint/2010/main" val="1046366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EB0A-60C7-7D4C-801C-F64608AAF4C4}" type="slidenum">
              <a:rPr lang="en-US" smtClean="0"/>
              <a:t>1</a:t>
            </a:fld>
            <a:endParaRPr lang="en-US"/>
          </a:p>
        </p:txBody>
      </p:sp>
    </p:spTree>
    <p:extLst>
      <p:ext uri="{BB962C8B-B14F-4D97-AF65-F5344CB8AC3E}">
        <p14:creationId xmlns:p14="http://schemas.microsoft.com/office/powerpoint/2010/main" val="231418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dirty="0"/>
              <a:t>As we look back to Altura’s origin we continue to adapt to the needs of our Community.  For example, we continue supporting academics through partnerships, sponsorships and special events throughout the school year to help the education community achieve excellence. This includes, support of the Arts, classroom makeovers, appreciation lunches, internships, job shadowing, financial workshops and funding over 52  $1000.00 scholarships for Seniors throughout Riverside County. Again, This is just one example of our legacy of supporting those in our Community and We are proud of and plan to continue providing resources to Enrich Lives and Empower the Dreams of the Community we serve.</a:t>
            </a:r>
          </a:p>
          <a:p>
            <a:endParaRPr lang="en-US" dirty="0"/>
          </a:p>
          <a:p>
            <a:endParaRPr lang="en-US" dirty="0"/>
          </a:p>
        </p:txBody>
      </p:sp>
      <p:sp>
        <p:nvSpPr>
          <p:cNvPr id="4" name="Slide Number Placeholder 3"/>
          <p:cNvSpPr>
            <a:spLocks noGrp="1"/>
          </p:cNvSpPr>
          <p:nvPr>
            <p:ph type="sldNum" sz="quarter" idx="5"/>
          </p:nvPr>
        </p:nvSpPr>
        <p:spPr/>
        <p:txBody>
          <a:bodyPr/>
          <a:lstStyle/>
          <a:p>
            <a:fld id="{14EEEB0A-60C7-7D4C-801C-F64608AAF4C4}" type="slidenum">
              <a:rPr lang="en-US" smtClean="0"/>
              <a:t>2</a:t>
            </a:fld>
            <a:endParaRPr lang="en-US"/>
          </a:p>
        </p:txBody>
      </p:sp>
    </p:spTree>
    <p:extLst>
      <p:ext uri="{BB962C8B-B14F-4D97-AF65-F5344CB8AC3E}">
        <p14:creationId xmlns:p14="http://schemas.microsoft.com/office/powerpoint/2010/main" val="410621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03623"/>
          </a:xfrm>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4EEEB0A-60C7-7D4C-801C-F64608AAF4C4}" type="slidenum">
              <a:rPr lang="en-US" smtClean="0"/>
              <a:t>3</a:t>
            </a:fld>
            <a:endParaRPr lang="en-US"/>
          </a:p>
        </p:txBody>
      </p:sp>
    </p:spTree>
    <p:extLst>
      <p:ext uri="{BB962C8B-B14F-4D97-AF65-F5344CB8AC3E}">
        <p14:creationId xmlns:p14="http://schemas.microsoft.com/office/powerpoint/2010/main" val="295757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62680"/>
            <a:ext cx="5486400" cy="5199961"/>
          </a:xfrm>
        </p:spPr>
        <p:txBody>
          <a:bodyPr/>
          <a:lstStyle/>
          <a:p>
            <a:endParaRPr lang="en-US" dirty="0"/>
          </a:p>
        </p:txBody>
      </p:sp>
      <p:sp>
        <p:nvSpPr>
          <p:cNvPr id="4" name="Slide Number Placeholder 3"/>
          <p:cNvSpPr>
            <a:spLocks noGrp="1"/>
          </p:cNvSpPr>
          <p:nvPr>
            <p:ph type="sldNum" sz="quarter" idx="5"/>
          </p:nvPr>
        </p:nvSpPr>
        <p:spPr/>
        <p:txBody>
          <a:bodyPr/>
          <a:lstStyle/>
          <a:p>
            <a:fld id="{14EEEB0A-60C7-7D4C-801C-F64608AAF4C4}" type="slidenum">
              <a:rPr lang="en-US" smtClean="0"/>
              <a:t>4</a:t>
            </a:fld>
            <a:endParaRPr lang="en-US"/>
          </a:p>
        </p:txBody>
      </p:sp>
    </p:spTree>
    <p:extLst>
      <p:ext uri="{BB962C8B-B14F-4D97-AF65-F5344CB8AC3E}">
        <p14:creationId xmlns:p14="http://schemas.microsoft.com/office/powerpoint/2010/main" val="150179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62680"/>
            <a:ext cx="5486400" cy="5199961"/>
          </a:xfrm>
        </p:spPr>
        <p:txBody>
          <a:bodyPr/>
          <a:lstStyle/>
          <a:p>
            <a:endParaRPr lang="en-US" dirty="0"/>
          </a:p>
        </p:txBody>
      </p:sp>
      <p:sp>
        <p:nvSpPr>
          <p:cNvPr id="4" name="Slide Number Placeholder 3"/>
          <p:cNvSpPr>
            <a:spLocks noGrp="1"/>
          </p:cNvSpPr>
          <p:nvPr>
            <p:ph type="sldNum" sz="quarter" idx="5"/>
          </p:nvPr>
        </p:nvSpPr>
        <p:spPr/>
        <p:txBody>
          <a:bodyPr/>
          <a:lstStyle/>
          <a:p>
            <a:fld id="{14EEEB0A-60C7-7D4C-801C-F64608AAF4C4}" type="slidenum">
              <a:rPr lang="en-US" smtClean="0"/>
              <a:t>5</a:t>
            </a:fld>
            <a:endParaRPr lang="en-US"/>
          </a:p>
        </p:txBody>
      </p:sp>
    </p:spTree>
    <p:extLst>
      <p:ext uri="{BB962C8B-B14F-4D97-AF65-F5344CB8AC3E}">
        <p14:creationId xmlns:p14="http://schemas.microsoft.com/office/powerpoint/2010/main" val="275411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03623"/>
          </a:xfrm>
        </p:spPr>
        <p:txBody>
          <a:bodyPr/>
          <a:lstStyle/>
          <a:p>
            <a:endParaRPr lang="en-US" dirty="0"/>
          </a:p>
        </p:txBody>
      </p:sp>
      <p:sp>
        <p:nvSpPr>
          <p:cNvPr id="4" name="Slide Number Placeholder 3"/>
          <p:cNvSpPr>
            <a:spLocks noGrp="1"/>
          </p:cNvSpPr>
          <p:nvPr>
            <p:ph type="sldNum" sz="quarter" idx="5"/>
          </p:nvPr>
        </p:nvSpPr>
        <p:spPr/>
        <p:txBody>
          <a:bodyPr/>
          <a:lstStyle/>
          <a:p>
            <a:fld id="{14EEEB0A-60C7-7D4C-801C-F64608AAF4C4}" type="slidenum">
              <a:rPr lang="en-US" smtClean="0"/>
              <a:t>7</a:t>
            </a:fld>
            <a:endParaRPr lang="en-US"/>
          </a:p>
        </p:txBody>
      </p:sp>
    </p:spTree>
    <p:extLst>
      <p:ext uri="{BB962C8B-B14F-4D97-AF65-F5344CB8AC3E}">
        <p14:creationId xmlns:p14="http://schemas.microsoft.com/office/powerpoint/2010/main" val="390267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3.xml"/><Relationship Id="rId4" Type="http://schemas.openxmlformats.org/officeDocument/2006/relationships/chart" Target="../charts/chart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45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Samples">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98423142"/>
              </p:ext>
            </p:extLst>
          </p:nvPr>
        </p:nvGraphicFramePr>
        <p:xfrm>
          <a:off x="611831" y="1023583"/>
          <a:ext cx="5328561" cy="25859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userDrawn="1">
            <p:extLst>
              <p:ext uri="{D42A27DB-BD31-4B8C-83A1-F6EECF244321}">
                <p14:modId xmlns:p14="http://schemas.microsoft.com/office/powerpoint/2010/main" val="860670144"/>
              </p:ext>
            </p:extLst>
          </p:nvPr>
        </p:nvGraphicFramePr>
        <p:xfrm>
          <a:off x="6258339" y="1023323"/>
          <a:ext cx="5342535" cy="2592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userDrawn="1">
            <p:extLst>
              <p:ext uri="{D42A27DB-BD31-4B8C-83A1-F6EECF244321}">
                <p14:modId xmlns:p14="http://schemas.microsoft.com/office/powerpoint/2010/main" val="1980747663"/>
              </p:ext>
            </p:extLst>
          </p:nvPr>
        </p:nvGraphicFramePr>
        <p:xfrm>
          <a:off x="3004897" y="3614270"/>
          <a:ext cx="6182206" cy="30001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1745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6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od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29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8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47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 1">
    <p:spTree>
      <p:nvGrpSpPr>
        <p:cNvPr id="1" name=""/>
        <p:cNvGrpSpPr/>
        <p:nvPr/>
      </p:nvGrpSpPr>
      <p:grpSpPr>
        <a:xfrm>
          <a:off x="0" y="0"/>
          <a:ext cx="0" cy="0"/>
          <a:chOff x="0" y="0"/>
          <a:chExt cx="0" cy="0"/>
        </a:xfrm>
      </p:grpSpPr>
      <p:sp>
        <p:nvSpPr>
          <p:cNvPr id="2" name="TextBox 1"/>
          <p:cNvSpPr txBox="1"/>
          <p:nvPr userDrawn="1"/>
        </p:nvSpPr>
        <p:spPr>
          <a:xfrm>
            <a:off x="961162" y="1876580"/>
            <a:ext cx="4883727" cy="2750355"/>
          </a:xfrm>
          <a:prstGeom prst="rect">
            <a:avLst/>
          </a:prstGeom>
          <a:noFill/>
        </p:spPr>
        <p:txBody>
          <a:bodyPr wrap="square" bIns="0" rtlCol="0" anchor="ctr" anchorCtr="0">
            <a:noAutofit/>
          </a:bodyPr>
          <a:lstStyle/>
          <a:p>
            <a:pPr algn="r"/>
            <a:r>
              <a:rPr lang="en-US" sz="2118" b="1" i="0" dirty="0" err="1">
                <a:solidFill>
                  <a:schemeClr val="tx1"/>
                </a:solidFill>
                <a:latin typeface="Helvetica" charset="0"/>
                <a:ea typeface="Helvetica" charset="0"/>
                <a:cs typeface="Helvetica" charset="0"/>
              </a:rPr>
              <a:t>Altura</a:t>
            </a:r>
            <a:r>
              <a:rPr lang="en-US" sz="2118" b="1" i="0" dirty="0">
                <a:solidFill>
                  <a:schemeClr val="tx1"/>
                </a:solidFill>
                <a:latin typeface="Helvetica" charset="0"/>
                <a:ea typeface="Helvetica" charset="0"/>
                <a:cs typeface="Helvetica" charset="0"/>
              </a:rPr>
              <a:t> Credit Union</a:t>
            </a:r>
          </a:p>
          <a:p>
            <a:pPr algn="r"/>
            <a:endParaRPr lang="en-US" sz="2118" b="1" dirty="0">
              <a:solidFill>
                <a:schemeClr val="tx1"/>
              </a:solidFill>
              <a:latin typeface="Arial" charset="0"/>
              <a:ea typeface="Arial" charset="0"/>
              <a:cs typeface="Arial" charset="0"/>
            </a:endParaRPr>
          </a:p>
          <a:p>
            <a:pPr algn="r"/>
            <a:r>
              <a:rPr lang="en-US" sz="1235" b="0" i="0" kern="1200" dirty="0">
                <a:solidFill>
                  <a:schemeClr val="tx1"/>
                </a:solidFill>
                <a:effectLst/>
                <a:latin typeface="Helvetica Light" charset="0"/>
                <a:ea typeface="Helvetica Light" charset="0"/>
                <a:cs typeface="Helvetica Light" charset="0"/>
              </a:rPr>
              <a:t>Lorem ipsum dolor sit </a:t>
            </a:r>
            <a:r>
              <a:rPr lang="en-US" sz="1235" b="0" i="0" kern="1200" dirty="0" err="1">
                <a:solidFill>
                  <a:schemeClr val="tx1"/>
                </a:solidFill>
                <a:effectLst/>
                <a:latin typeface="Helvetica Light" charset="0"/>
                <a:ea typeface="Helvetica Light" charset="0"/>
                <a:cs typeface="Helvetica Light" charset="0"/>
              </a:rPr>
              <a:t>amet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consectetur</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adipiscing</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elit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sed</a:t>
            </a:r>
            <a:r>
              <a:rPr lang="en-US" sz="1235" b="0" i="0" kern="1200" dirty="0">
                <a:solidFill>
                  <a:schemeClr val="tx1"/>
                </a:solidFill>
                <a:effectLst/>
                <a:latin typeface="Helvetica Light" charset="0"/>
                <a:ea typeface="Helvetica Light" charset="0"/>
                <a:cs typeface="Helvetica Light" charset="0"/>
              </a:rPr>
              <a:t> do </a:t>
            </a:r>
            <a:r>
              <a:rPr lang="en-US" sz="1235" b="0" i="0" kern="1200" dirty="0" err="1">
                <a:solidFill>
                  <a:schemeClr val="tx1"/>
                </a:solidFill>
                <a:effectLst/>
                <a:latin typeface="Helvetica Light" charset="0"/>
                <a:ea typeface="Helvetica Light" charset="0"/>
                <a:cs typeface="Helvetica Light" charset="0"/>
              </a:rPr>
              <a:t>eiusmod</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tempor</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incididunt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labore</a:t>
            </a:r>
            <a:r>
              <a:rPr lang="en-US" sz="1235" b="0" i="0" kern="1200" dirty="0">
                <a:solidFill>
                  <a:schemeClr val="tx1"/>
                </a:solidFill>
                <a:effectLst/>
                <a:latin typeface="Helvetica Light" charset="0"/>
                <a:ea typeface="Helvetica Light" charset="0"/>
                <a:cs typeface="Helvetica Light" charset="0"/>
              </a:rPr>
              <a:t> et </a:t>
            </a:r>
            <a:r>
              <a:rPr lang="en-US" sz="1235" b="0" i="0" kern="1200" dirty="0" err="1">
                <a:solidFill>
                  <a:schemeClr val="tx1"/>
                </a:solidFill>
                <a:effectLst/>
                <a:latin typeface="Helvetica Light" charset="0"/>
                <a:ea typeface="Helvetica Light" charset="0"/>
                <a:cs typeface="Helvetica Light" charset="0"/>
              </a:rPr>
              <a:t>dolore</a:t>
            </a:r>
            <a:r>
              <a:rPr lang="en-US" sz="1235" b="0" i="0" kern="1200" dirty="0">
                <a:solidFill>
                  <a:schemeClr val="tx1"/>
                </a:solidFill>
                <a:effectLst/>
                <a:latin typeface="Helvetica Light" charset="0"/>
                <a:ea typeface="Helvetica Light" charset="0"/>
                <a:cs typeface="Helvetica Light" charset="0"/>
              </a:rPr>
              <a:t> magna </a:t>
            </a:r>
            <a:r>
              <a:rPr lang="en-US" sz="1235" b="0" i="0" kern="1200" dirty="0" err="1">
                <a:solidFill>
                  <a:schemeClr val="tx1"/>
                </a:solidFill>
                <a:effectLst/>
                <a:latin typeface="Helvetica Light" charset="0"/>
                <a:ea typeface="Helvetica Light" charset="0"/>
                <a:cs typeface="Helvetica Light" charset="0"/>
              </a:rPr>
              <a:t>aliqua</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enim</a:t>
            </a:r>
            <a:r>
              <a:rPr lang="en-US" sz="1235" b="0" i="0" kern="1200" dirty="0">
                <a:solidFill>
                  <a:schemeClr val="tx1"/>
                </a:solidFill>
                <a:effectLst/>
                <a:latin typeface="Helvetica Light" charset="0"/>
                <a:ea typeface="Helvetica Light" charset="0"/>
                <a:cs typeface="Helvetica Light" charset="0"/>
              </a:rPr>
              <a:t> ad minim </a:t>
            </a:r>
            <a:r>
              <a:rPr lang="en-US" sz="1235" b="0" i="0" kern="1200" dirty="0" err="1">
                <a:solidFill>
                  <a:schemeClr val="tx1"/>
                </a:solidFill>
                <a:effectLst/>
                <a:latin typeface="Helvetica Light" charset="0"/>
                <a:ea typeface="Helvetica Light" charset="0"/>
                <a:cs typeface="Helvetica Light" charset="0"/>
              </a:rPr>
              <a:t>veniam</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quis</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nostrud</a:t>
            </a:r>
            <a:r>
              <a:rPr lang="en-US" sz="1235" b="0" i="0" kern="1200" dirty="0">
                <a:solidFill>
                  <a:schemeClr val="tx1"/>
                </a:solidFill>
                <a:effectLst/>
                <a:latin typeface="Helvetica Light" charset="0"/>
                <a:ea typeface="Helvetica Light" charset="0"/>
                <a:cs typeface="Helvetica Light" charset="0"/>
              </a:rPr>
              <a:t> exercitation </a:t>
            </a:r>
            <a:r>
              <a:rPr lang="en-US" sz="1235" b="0" i="0" kern="1200" dirty="0" err="1">
                <a:solidFill>
                  <a:schemeClr val="tx1"/>
                </a:solidFill>
                <a:effectLst/>
                <a:latin typeface="Helvetica Light" charset="0"/>
                <a:ea typeface="Helvetica Light" charset="0"/>
                <a:cs typeface="Helvetica Light" charset="0"/>
              </a:rPr>
              <a:t>ullamco</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laboris</a:t>
            </a:r>
            <a:r>
              <a:rPr lang="en-US" sz="1235" b="0" i="0" kern="1200" dirty="0">
                <a:solidFill>
                  <a:schemeClr val="tx1"/>
                </a:solidFill>
                <a:effectLst/>
                <a:latin typeface="Helvetica Light" charset="0"/>
                <a:ea typeface="Helvetica Light" charset="0"/>
                <a:cs typeface="Helvetica Light" charset="0"/>
              </a:rPr>
              <a:t> nisi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aliquip</a:t>
            </a:r>
            <a:r>
              <a:rPr lang="en-US" sz="1235" b="0" i="0" kern="1200" dirty="0">
                <a:solidFill>
                  <a:schemeClr val="tx1"/>
                </a:solidFill>
                <a:effectLst/>
                <a:latin typeface="Helvetica Light" charset="0"/>
                <a:ea typeface="Helvetica Light" charset="0"/>
                <a:cs typeface="Helvetica Light" charset="0"/>
              </a:rPr>
              <a:t> ex </a:t>
            </a:r>
            <a:r>
              <a:rPr lang="en-US" sz="1235" b="0" i="0" kern="1200" dirty="0" err="1">
                <a:solidFill>
                  <a:schemeClr val="tx1"/>
                </a:solidFill>
                <a:effectLst/>
                <a:latin typeface="Helvetica Light" charset="0"/>
                <a:ea typeface="Helvetica Light" charset="0"/>
                <a:cs typeface="Helvetica Light" charset="0"/>
              </a:rPr>
              <a:t>ea</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commodo</a:t>
            </a:r>
            <a:r>
              <a:rPr lang="en-US" sz="1235" b="0" i="0" kern="1200" dirty="0">
                <a:solidFill>
                  <a:schemeClr val="tx1"/>
                </a:solidFill>
                <a:effectLst/>
                <a:latin typeface="Helvetica Light" charset="0"/>
                <a:ea typeface="Helvetica Light" charset="0"/>
                <a:cs typeface="Helvetica Light" charset="0"/>
              </a:rPr>
              <a:t>.</a:t>
            </a:r>
            <a:endParaRPr lang="en-US" sz="1235" b="0" i="0" dirty="0">
              <a:solidFill>
                <a:schemeClr val="tx1"/>
              </a:solidFill>
              <a:latin typeface="Helvetica Light" charset="0"/>
              <a:ea typeface="Helvetica Light" charset="0"/>
              <a:cs typeface="Helvetica Light" charset="0"/>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3528" t="11278" r="4193" b="1694"/>
          <a:stretch/>
        </p:blipFill>
        <p:spPr>
          <a:xfrm>
            <a:off x="6618517" y="660761"/>
            <a:ext cx="5573484" cy="6197240"/>
          </a:xfrm>
          <a:prstGeom prst="rect">
            <a:avLst/>
          </a:prstGeom>
        </p:spPr>
      </p:pic>
      <p:sp>
        <p:nvSpPr>
          <p:cNvPr id="4" name="Rectangle 3"/>
          <p:cNvSpPr/>
          <p:nvPr userDrawn="1"/>
        </p:nvSpPr>
        <p:spPr>
          <a:xfrm>
            <a:off x="6618516" y="660760"/>
            <a:ext cx="5573485" cy="1292702"/>
          </a:xfrm>
          <a:prstGeom prst="rect">
            <a:avLst/>
          </a:prstGeom>
          <a:solidFill>
            <a:srgbClr val="779C31">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84610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615" t="13613" r="606" b="19630"/>
          <a:stretch/>
        </p:blipFill>
        <p:spPr>
          <a:xfrm>
            <a:off x="-5" y="660764"/>
            <a:ext cx="4266789" cy="2144205"/>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42649" t="19561" r="791"/>
          <a:stretch/>
        </p:blipFill>
        <p:spPr>
          <a:xfrm>
            <a:off x="0" y="2804969"/>
            <a:ext cx="4266783" cy="4053031"/>
          </a:xfrm>
          <a:prstGeom prst="rect">
            <a:avLst/>
          </a:prstGeom>
        </p:spPr>
      </p:pic>
      <p:sp>
        <p:nvSpPr>
          <p:cNvPr id="7" name="Rectangle 6"/>
          <p:cNvSpPr/>
          <p:nvPr userDrawn="1"/>
        </p:nvSpPr>
        <p:spPr>
          <a:xfrm>
            <a:off x="4266787" y="2163124"/>
            <a:ext cx="7925213"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8" name="TextBox 7"/>
          <p:cNvSpPr txBox="1"/>
          <p:nvPr userDrawn="1"/>
        </p:nvSpPr>
        <p:spPr>
          <a:xfrm>
            <a:off x="4991456" y="2163123"/>
            <a:ext cx="6535524" cy="573819"/>
          </a:xfrm>
          <a:prstGeom prst="rect">
            <a:avLst/>
          </a:prstGeom>
          <a:noFill/>
        </p:spPr>
        <p:txBody>
          <a:bodyPr wrap="square" bIns="0" rtlCol="0" anchor="ctr" anchorCtr="0">
            <a:noAutofit/>
          </a:bodyPr>
          <a:lstStyle/>
          <a:p>
            <a:pPr algn="l"/>
            <a:r>
              <a:rPr lang="en-US" sz="2118" b="1" i="0" dirty="0" err="1">
                <a:solidFill>
                  <a:schemeClr val="bg1"/>
                </a:solidFill>
                <a:latin typeface="Helvetica" charset="0"/>
                <a:ea typeface="Helvetica" charset="0"/>
                <a:cs typeface="Helvetica" charset="0"/>
              </a:rPr>
              <a:t>Altura</a:t>
            </a:r>
            <a:r>
              <a:rPr lang="en-US" sz="2118" b="1" i="0" dirty="0">
                <a:solidFill>
                  <a:schemeClr val="bg1"/>
                </a:solidFill>
                <a:latin typeface="Helvetica" charset="0"/>
                <a:ea typeface="Helvetica" charset="0"/>
                <a:cs typeface="Helvetica" charset="0"/>
              </a:rPr>
              <a:t> Credit Union</a:t>
            </a:r>
          </a:p>
        </p:txBody>
      </p:sp>
      <p:sp>
        <p:nvSpPr>
          <p:cNvPr id="9" name="Rectangle 8"/>
          <p:cNvSpPr/>
          <p:nvPr userDrawn="1"/>
        </p:nvSpPr>
        <p:spPr>
          <a:xfrm>
            <a:off x="3" y="2163124"/>
            <a:ext cx="4266784" cy="641847"/>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0" name="TextBox 9"/>
          <p:cNvSpPr txBox="1"/>
          <p:nvPr userDrawn="1"/>
        </p:nvSpPr>
        <p:spPr>
          <a:xfrm>
            <a:off x="4991459" y="3013631"/>
            <a:ext cx="4883727" cy="1569962"/>
          </a:xfrm>
          <a:prstGeom prst="rect">
            <a:avLst/>
          </a:prstGeom>
          <a:noFill/>
        </p:spPr>
        <p:txBody>
          <a:bodyPr wrap="square" bIns="0" rtlCol="0" anchor="t" anchorCtr="0">
            <a:noAutofit/>
          </a:bodyPr>
          <a:lstStyle/>
          <a:p>
            <a:pPr marL="252147" indent="-252147" algn="l">
              <a:lnSpc>
                <a:spcPct val="150000"/>
              </a:lnSpc>
              <a:buFontTx/>
              <a:buBlip>
                <a:blip r:embed="rId4"/>
              </a:buBlip>
            </a:pPr>
            <a:r>
              <a:rPr lang="en-US" sz="1235" b="0" i="0" kern="1200" dirty="0">
                <a:solidFill>
                  <a:schemeClr val="tx1"/>
                </a:solidFill>
                <a:effectLst/>
                <a:latin typeface="Helvetica Light" charset="0"/>
                <a:ea typeface="Helvetica Light" charset="0"/>
                <a:cs typeface="Helvetica Light" charset="0"/>
              </a:rPr>
              <a:t>Lorem ipsum dolor sit </a:t>
            </a:r>
            <a:r>
              <a:rPr lang="en-US" sz="1235" b="0" i="0" kern="1200" dirty="0" err="1">
                <a:solidFill>
                  <a:schemeClr val="tx1"/>
                </a:solidFill>
                <a:effectLst/>
                <a:latin typeface="Helvetica Light" charset="0"/>
                <a:ea typeface="Helvetica Light" charset="0"/>
                <a:cs typeface="Helvetica Light" charset="0"/>
              </a:rPr>
              <a:t>amet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consectetur</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4"/>
              </a:buBlip>
            </a:pPr>
            <a:r>
              <a:rPr lang="en-US" sz="1235" b="0" i="0" kern="1200" dirty="0" err="1">
                <a:solidFill>
                  <a:schemeClr val="tx1"/>
                </a:solidFill>
                <a:effectLst/>
                <a:latin typeface="Helvetica Light" charset="0"/>
                <a:ea typeface="Helvetica Light" charset="0"/>
                <a:cs typeface="Helvetica Light" charset="0"/>
              </a:rPr>
              <a:t>adipiscing</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elit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sed</a:t>
            </a:r>
            <a:r>
              <a:rPr lang="en-US" sz="1235" b="0" i="0" kern="1200" dirty="0">
                <a:solidFill>
                  <a:schemeClr val="tx1"/>
                </a:solidFill>
                <a:effectLst/>
                <a:latin typeface="Helvetica Light" charset="0"/>
                <a:ea typeface="Helvetica Light" charset="0"/>
                <a:cs typeface="Helvetica Light" charset="0"/>
              </a:rPr>
              <a:t> do </a:t>
            </a:r>
            <a:r>
              <a:rPr lang="en-US" sz="1235" b="0" i="0" kern="1200" dirty="0" err="1">
                <a:solidFill>
                  <a:schemeClr val="tx1"/>
                </a:solidFill>
                <a:effectLst/>
                <a:latin typeface="Helvetica Light" charset="0"/>
                <a:ea typeface="Helvetica Light" charset="0"/>
                <a:cs typeface="Helvetica Light" charset="0"/>
              </a:rPr>
              <a:t>eiusmod</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tempor</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4"/>
              </a:buBlip>
            </a:pPr>
            <a:r>
              <a:rPr lang="en-US" sz="1235" b="0" i="0" kern="1200" dirty="0" err="1">
                <a:solidFill>
                  <a:schemeClr val="tx1"/>
                </a:solidFill>
                <a:effectLst/>
                <a:latin typeface="Helvetica Light" charset="0"/>
                <a:ea typeface="Helvetica Light" charset="0"/>
                <a:cs typeface="Helvetica Light" charset="0"/>
              </a:rPr>
              <a:t>incididunt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labore</a:t>
            </a:r>
            <a:r>
              <a:rPr lang="en-US" sz="1235" b="0" i="0" kern="1200" dirty="0">
                <a:solidFill>
                  <a:schemeClr val="tx1"/>
                </a:solidFill>
                <a:effectLst/>
                <a:latin typeface="Helvetica Light" charset="0"/>
                <a:ea typeface="Helvetica Light" charset="0"/>
                <a:cs typeface="Helvetica Light" charset="0"/>
              </a:rPr>
              <a:t> et </a:t>
            </a:r>
            <a:r>
              <a:rPr lang="en-US" sz="1235" b="0" i="0" kern="1200" dirty="0" err="1">
                <a:solidFill>
                  <a:schemeClr val="tx1"/>
                </a:solidFill>
                <a:effectLst/>
                <a:latin typeface="Helvetica Light" charset="0"/>
                <a:ea typeface="Helvetica Light" charset="0"/>
                <a:cs typeface="Helvetica Light" charset="0"/>
              </a:rPr>
              <a:t>dolore</a:t>
            </a:r>
            <a:r>
              <a:rPr lang="en-US" sz="1235" b="0" i="0" kern="1200" dirty="0">
                <a:solidFill>
                  <a:schemeClr val="tx1"/>
                </a:solidFill>
                <a:effectLst/>
                <a:latin typeface="Helvetica Light" charset="0"/>
                <a:ea typeface="Helvetica Light" charset="0"/>
                <a:cs typeface="Helvetica Light" charset="0"/>
              </a:rPr>
              <a:t> magna </a:t>
            </a:r>
            <a:r>
              <a:rPr lang="en-US" sz="1235" b="0" i="0" kern="1200" dirty="0" err="1">
                <a:solidFill>
                  <a:schemeClr val="tx1"/>
                </a:solidFill>
                <a:effectLst/>
                <a:latin typeface="Helvetica Light" charset="0"/>
                <a:ea typeface="Helvetica Light" charset="0"/>
                <a:cs typeface="Helvetica Light" charset="0"/>
              </a:rPr>
              <a:t>aliqua</a:t>
            </a:r>
            <a:endParaRPr lang="en-US" sz="1235" b="0" i="0" kern="1200" dirty="0">
              <a:solidFill>
                <a:schemeClr val="tx1"/>
              </a:solidFill>
              <a:effectLst/>
              <a:latin typeface="Helvetica Light" charset="0"/>
              <a:ea typeface="Helvetica Light" charset="0"/>
              <a:cs typeface="Helvetica Light" charset="0"/>
            </a:endParaRPr>
          </a:p>
          <a:p>
            <a:pPr marL="252147" indent="-252147" algn="l">
              <a:lnSpc>
                <a:spcPct val="150000"/>
              </a:lnSpc>
              <a:buFontTx/>
              <a:buBlip>
                <a:blip r:embed="rId4"/>
              </a:buBlip>
            </a:pP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enim</a:t>
            </a:r>
            <a:r>
              <a:rPr lang="en-US" sz="1235" b="0" i="0" kern="1200" dirty="0">
                <a:solidFill>
                  <a:schemeClr val="tx1"/>
                </a:solidFill>
                <a:effectLst/>
                <a:latin typeface="Helvetica Light" charset="0"/>
                <a:ea typeface="Helvetica Light" charset="0"/>
                <a:cs typeface="Helvetica Light" charset="0"/>
              </a:rPr>
              <a:t> ad minim </a:t>
            </a:r>
            <a:r>
              <a:rPr lang="en-US" sz="1235" b="0" i="0" kern="1200" dirty="0" err="1">
                <a:solidFill>
                  <a:schemeClr val="tx1"/>
                </a:solidFill>
                <a:effectLst/>
                <a:latin typeface="Helvetica Light" charset="0"/>
                <a:ea typeface="Helvetica Light" charset="0"/>
                <a:cs typeface="Helvetica Light" charset="0"/>
              </a:rPr>
              <a:t>veniam</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quis</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nostrud</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4"/>
              </a:buBlip>
            </a:pPr>
            <a:r>
              <a:rPr lang="en-US" sz="1235" b="0" i="0" kern="1200" dirty="0">
                <a:solidFill>
                  <a:schemeClr val="tx1"/>
                </a:solidFill>
                <a:effectLst/>
                <a:latin typeface="Helvetica Light" charset="0"/>
                <a:ea typeface="Helvetica Light" charset="0"/>
                <a:cs typeface="Helvetica Light" charset="0"/>
              </a:rPr>
              <a:t>exercitation </a:t>
            </a:r>
            <a:r>
              <a:rPr lang="en-US" sz="1235" b="0" i="0" kern="1200" dirty="0" err="1">
                <a:solidFill>
                  <a:schemeClr val="tx1"/>
                </a:solidFill>
                <a:effectLst/>
                <a:latin typeface="Helvetica Light" charset="0"/>
                <a:ea typeface="Helvetica Light" charset="0"/>
                <a:cs typeface="Helvetica Light" charset="0"/>
              </a:rPr>
              <a:t>ullamco</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laboris</a:t>
            </a:r>
            <a:r>
              <a:rPr lang="en-US" sz="1235" b="0" i="0" kern="1200" dirty="0">
                <a:solidFill>
                  <a:schemeClr val="tx1"/>
                </a:solidFill>
                <a:effectLst/>
                <a:latin typeface="Helvetica Light" charset="0"/>
                <a:ea typeface="Helvetica Light" charset="0"/>
                <a:cs typeface="Helvetica Light" charset="0"/>
              </a:rPr>
              <a:t> nisi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aliquip</a:t>
            </a:r>
            <a:r>
              <a:rPr lang="en-US" sz="1235" b="0" i="0" kern="1200" dirty="0">
                <a:solidFill>
                  <a:schemeClr val="tx1"/>
                </a:solidFill>
                <a:effectLst/>
                <a:latin typeface="Helvetica Light" charset="0"/>
                <a:ea typeface="Helvetica Light" charset="0"/>
                <a:cs typeface="Helvetica Light" charset="0"/>
              </a:rPr>
              <a:t> ex</a:t>
            </a:r>
            <a:endParaRPr lang="en-US" sz="1235" b="0" i="0" dirty="0">
              <a:solidFill>
                <a:schemeClr val="tx1"/>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89617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3">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45269" t="6246" r="680" b="1549"/>
          <a:stretch/>
        </p:blipFill>
        <p:spPr>
          <a:xfrm>
            <a:off x="2" y="663389"/>
            <a:ext cx="5436711" cy="6194611"/>
          </a:xfrm>
          <a:prstGeom prst="rect">
            <a:avLst/>
          </a:prstGeom>
        </p:spPr>
      </p:pic>
      <p:sp>
        <p:nvSpPr>
          <p:cNvPr id="12" name="Rectangle 11"/>
          <p:cNvSpPr/>
          <p:nvPr userDrawn="1"/>
        </p:nvSpPr>
        <p:spPr>
          <a:xfrm>
            <a:off x="3" y="952890"/>
            <a:ext cx="5436714" cy="1870994"/>
          </a:xfrm>
          <a:prstGeom prst="rect">
            <a:avLst/>
          </a:prstGeom>
          <a:solidFill>
            <a:srgbClr val="EFA338">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3" name="TextBox 12"/>
          <p:cNvSpPr txBox="1"/>
          <p:nvPr userDrawn="1"/>
        </p:nvSpPr>
        <p:spPr>
          <a:xfrm>
            <a:off x="6452158" y="2622180"/>
            <a:ext cx="4883727" cy="2615222"/>
          </a:xfrm>
          <a:prstGeom prst="rect">
            <a:avLst/>
          </a:prstGeom>
          <a:noFill/>
        </p:spPr>
        <p:txBody>
          <a:bodyPr wrap="square" bIns="0" rtlCol="0" anchor="t" anchorCtr="0">
            <a:noAutofit/>
          </a:bodyPr>
          <a:lstStyle/>
          <a:p>
            <a:pPr marL="252147" indent="-252147" algn="l">
              <a:lnSpc>
                <a:spcPct val="150000"/>
              </a:lnSpc>
              <a:buFontTx/>
              <a:buBlip>
                <a:blip r:embed="rId3"/>
              </a:buBlip>
            </a:pPr>
            <a:r>
              <a:rPr lang="en-US" sz="1235" b="0" i="0" kern="1200" dirty="0">
                <a:solidFill>
                  <a:schemeClr val="tx1"/>
                </a:solidFill>
                <a:effectLst/>
                <a:latin typeface="Helvetica Light" charset="0"/>
                <a:ea typeface="Helvetica Light" charset="0"/>
                <a:cs typeface="Helvetica Light" charset="0"/>
              </a:rPr>
              <a:t>Lorem ipsum dolor sit </a:t>
            </a:r>
            <a:r>
              <a:rPr lang="en-US" sz="1235" b="0" i="0" kern="1200" dirty="0" err="1">
                <a:solidFill>
                  <a:schemeClr val="tx1"/>
                </a:solidFill>
                <a:effectLst/>
                <a:latin typeface="Helvetica Light" charset="0"/>
                <a:ea typeface="Helvetica Light" charset="0"/>
                <a:cs typeface="Helvetica Light" charset="0"/>
              </a:rPr>
              <a:t>amet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consectetur</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3"/>
              </a:buBlip>
            </a:pPr>
            <a:r>
              <a:rPr lang="en-US" sz="1235" b="0" i="0" kern="1200" dirty="0" err="1">
                <a:solidFill>
                  <a:schemeClr val="tx1"/>
                </a:solidFill>
                <a:effectLst/>
                <a:latin typeface="Helvetica Light" charset="0"/>
                <a:ea typeface="Helvetica Light" charset="0"/>
                <a:cs typeface="Helvetica Light" charset="0"/>
              </a:rPr>
              <a:t>adipiscing</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elit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sed</a:t>
            </a:r>
            <a:r>
              <a:rPr lang="en-US" sz="1235" b="0" i="0" kern="1200" dirty="0">
                <a:solidFill>
                  <a:schemeClr val="tx1"/>
                </a:solidFill>
                <a:effectLst/>
                <a:latin typeface="Helvetica Light" charset="0"/>
                <a:ea typeface="Helvetica Light" charset="0"/>
                <a:cs typeface="Helvetica Light" charset="0"/>
              </a:rPr>
              <a:t> do </a:t>
            </a:r>
            <a:r>
              <a:rPr lang="en-US" sz="1235" b="0" i="0" kern="1200" dirty="0" err="1">
                <a:solidFill>
                  <a:schemeClr val="tx1"/>
                </a:solidFill>
                <a:effectLst/>
                <a:latin typeface="Helvetica Light" charset="0"/>
                <a:ea typeface="Helvetica Light" charset="0"/>
                <a:cs typeface="Helvetica Light" charset="0"/>
              </a:rPr>
              <a:t>eiusmod</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tempor</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3"/>
              </a:buBlip>
            </a:pPr>
            <a:r>
              <a:rPr lang="en-US" sz="1235" b="0" i="0" kern="1200" dirty="0" err="1">
                <a:solidFill>
                  <a:schemeClr val="tx1"/>
                </a:solidFill>
                <a:effectLst/>
                <a:latin typeface="Helvetica Light" charset="0"/>
                <a:ea typeface="Helvetica Light" charset="0"/>
                <a:cs typeface="Helvetica Light" charset="0"/>
              </a:rPr>
              <a:t>incididunt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labore</a:t>
            </a:r>
            <a:r>
              <a:rPr lang="en-US" sz="1235" b="0" i="0" kern="1200" dirty="0">
                <a:solidFill>
                  <a:schemeClr val="tx1"/>
                </a:solidFill>
                <a:effectLst/>
                <a:latin typeface="Helvetica Light" charset="0"/>
                <a:ea typeface="Helvetica Light" charset="0"/>
                <a:cs typeface="Helvetica Light" charset="0"/>
              </a:rPr>
              <a:t> et </a:t>
            </a:r>
            <a:r>
              <a:rPr lang="en-US" sz="1235" b="0" i="0" kern="1200" dirty="0" err="1">
                <a:solidFill>
                  <a:schemeClr val="tx1"/>
                </a:solidFill>
                <a:effectLst/>
                <a:latin typeface="Helvetica Light" charset="0"/>
                <a:ea typeface="Helvetica Light" charset="0"/>
                <a:cs typeface="Helvetica Light" charset="0"/>
              </a:rPr>
              <a:t>dolore</a:t>
            </a:r>
            <a:r>
              <a:rPr lang="en-US" sz="1235" b="0" i="0" kern="1200" dirty="0">
                <a:solidFill>
                  <a:schemeClr val="tx1"/>
                </a:solidFill>
                <a:effectLst/>
                <a:latin typeface="Helvetica Light" charset="0"/>
                <a:ea typeface="Helvetica Light" charset="0"/>
                <a:cs typeface="Helvetica Light" charset="0"/>
              </a:rPr>
              <a:t> magna </a:t>
            </a:r>
            <a:r>
              <a:rPr lang="en-US" sz="1235" b="0" i="0" kern="1200" dirty="0" err="1">
                <a:solidFill>
                  <a:schemeClr val="tx1"/>
                </a:solidFill>
                <a:effectLst/>
                <a:latin typeface="Helvetica Light" charset="0"/>
                <a:ea typeface="Helvetica Light" charset="0"/>
                <a:cs typeface="Helvetica Light" charset="0"/>
              </a:rPr>
              <a:t>aliqua</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3"/>
              </a:buBlip>
            </a:pP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enim</a:t>
            </a:r>
            <a:r>
              <a:rPr lang="en-US" sz="1235" b="0" i="0" kern="1200" dirty="0">
                <a:solidFill>
                  <a:schemeClr val="tx1"/>
                </a:solidFill>
                <a:effectLst/>
                <a:latin typeface="Helvetica Light" charset="0"/>
                <a:ea typeface="Helvetica Light" charset="0"/>
                <a:cs typeface="Helvetica Light" charset="0"/>
              </a:rPr>
              <a:t> ad minim </a:t>
            </a:r>
            <a:r>
              <a:rPr lang="en-US" sz="1235" b="0" i="0" kern="1200" dirty="0" err="1">
                <a:solidFill>
                  <a:schemeClr val="tx1"/>
                </a:solidFill>
                <a:effectLst/>
                <a:latin typeface="Helvetica Light" charset="0"/>
                <a:ea typeface="Helvetica Light" charset="0"/>
                <a:cs typeface="Helvetica Light" charset="0"/>
              </a:rPr>
              <a:t>veniam</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quis</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nostrud</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3"/>
              </a:buBlip>
            </a:pPr>
            <a:r>
              <a:rPr lang="en-US" sz="1235" b="0" i="0" kern="1200" dirty="0">
                <a:solidFill>
                  <a:schemeClr val="tx1"/>
                </a:solidFill>
                <a:effectLst/>
                <a:latin typeface="Helvetica Light" charset="0"/>
                <a:ea typeface="Helvetica Light" charset="0"/>
                <a:cs typeface="Helvetica Light" charset="0"/>
              </a:rPr>
              <a:t>exercitation </a:t>
            </a:r>
            <a:r>
              <a:rPr lang="en-US" sz="1235" b="0" i="0" kern="1200" dirty="0" err="1">
                <a:solidFill>
                  <a:schemeClr val="tx1"/>
                </a:solidFill>
                <a:effectLst/>
                <a:latin typeface="Helvetica Light" charset="0"/>
                <a:ea typeface="Helvetica Light" charset="0"/>
                <a:cs typeface="Helvetica Light" charset="0"/>
              </a:rPr>
              <a:t>ullamco</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laboris</a:t>
            </a:r>
            <a:r>
              <a:rPr lang="en-US" sz="1235" b="0" i="0" kern="1200" dirty="0">
                <a:solidFill>
                  <a:schemeClr val="tx1"/>
                </a:solidFill>
                <a:effectLst/>
                <a:latin typeface="Helvetica Light" charset="0"/>
                <a:ea typeface="Helvetica Light" charset="0"/>
                <a:cs typeface="Helvetica Light" charset="0"/>
              </a:rPr>
              <a:t> nisi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aliquip</a:t>
            </a:r>
            <a:r>
              <a:rPr lang="en-US" sz="1235" b="0" i="0" kern="1200" dirty="0">
                <a:solidFill>
                  <a:schemeClr val="tx1"/>
                </a:solidFill>
                <a:effectLst/>
                <a:latin typeface="Helvetica Light" charset="0"/>
                <a:ea typeface="Helvetica Light" charset="0"/>
                <a:cs typeface="Helvetica Light" charset="0"/>
              </a:rPr>
              <a:t> ex</a:t>
            </a:r>
          </a:p>
          <a:p>
            <a:pPr marL="252147" marR="0" indent="-252147" algn="l" defTabSz="806871" rtl="0" eaLnBrk="1" fontAlgn="auto" latinLnBrk="0" hangingPunct="1">
              <a:lnSpc>
                <a:spcPct val="150000"/>
              </a:lnSpc>
              <a:spcBef>
                <a:spcPts val="0"/>
              </a:spcBef>
              <a:spcAft>
                <a:spcPts val="0"/>
              </a:spcAft>
              <a:buClrTx/>
              <a:buSzTx/>
              <a:buFontTx/>
              <a:buBlip>
                <a:blip r:embed="rId3"/>
              </a:buBlip>
              <a:tabLst/>
              <a:defRPr/>
            </a:pPr>
            <a:r>
              <a:rPr lang="en-US" sz="1235" b="0" i="0" kern="1200" dirty="0" err="1">
                <a:solidFill>
                  <a:schemeClr val="tx1"/>
                </a:solidFill>
                <a:effectLst/>
                <a:latin typeface="Helvetica Light" charset="0"/>
                <a:ea typeface="Helvetica Light" charset="0"/>
                <a:cs typeface="Helvetica Light" charset="0"/>
              </a:rPr>
              <a:t>incididunt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labore</a:t>
            </a:r>
            <a:r>
              <a:rPr lang="en-US" sz="1235" b="0" i="0" kern="1200" dirty="0">
                <a:solidFill>
                  <a:schemeClr val="tx1"/>
                </a:solidFill>
                <a:effectLst/>
                <a:latin typeface="Helvetica Light" charset="0"/>
                <a:ea typeface="Helvetica Light" charset="0"/>
                <a:cs typeface="Helvetica Light" charset="0"/>
              </a:rPr>
              <a:t> et </a:t>
            </a:r>
            <a:r>
              <a:rPr lang="en-US" sz="1235" b="0" i="0" kern="1200" dirty="0" err="1">
                <a:solidFill>
                  <a:schemeClr val="tx1"/>
                </a:solidFill>
                <a:effectLst/>
                <a:latin typeface="Helvetica Light" charset="0"/>
                <a:ea typeface="Helvetica Light" charset="0"/>
                <a:cs typeface="Helvetica Light" charset="0"/>
              </a:rPr>
              <a:t>dolore</a:t>
            </a:r>
            <a:r>
              <a:rPr lang="en-US" sz="1235" b="0" i="0" kern="1200" dirty="0">
                <a:solidFill>
                  <a:schemeClr val="tx1"/>
                </a:solidFill>
                <a:effectLst/>
                <a:latin typeface="Helvetica Light" charset="0"/>
                <a:ea typeface="Helvetica Light" charset="0"/>
                <a:cs typeface="Helvetica Light" charset="0"/>
              </a:rPr>
              <a:t> magna </a:t>
            </a:r>
            <a:r>
              <a:rPr lang="en-US" sz="1235" b="0" i="0" kern="1200" dirty="0" err="1">
                <a:solidFill>
                  <a:schemeClr val="tx1"/>
                </a:solidFill>
                <a:effectLst/>
                <a:latin typeface="Helvetica Light" charset="0"/>
                <a:ea typeface="Helvetica Light" charset="0"/>
                <a:cs typeface="Helvetica Light" charset="0"/>
              </a:rPr>
              <a:t>aliqua</a:t>
            </a:r>
            <a:r>
              <a:rPr lang="en-US" sz="1235" b="0" i="0" kern="1200" dirty="0">
                <a:solidFill>
                  <a:schemeClr val="tx1"/>
                </a:solidFill>
                <a:effectLst/>
                <a:latin typeface="Helvetica Light" charset="0"/>
                <a:ea typeface="Helvetica Light" charset="0"/>
                <a:cs typeface="Helvetica Light" charset="0"/>
              </a:rPr>
              <a:t> </a:t>
            </a:r>
          </a:p>
          <a:p>
            <a:pPr marL="252147" marR="0" indent="-252147" algn="l" defTabSz="806871" rtl="0" eaLnBrk="1" fontAlgn="auto" latinLnBrk="0" hangingPunct="1">
              <a:lnSpc>
                <a:spcPct val="150000"/>
              </a:lnSpc>
              <a:spcBef>
                <a:spcPts val="0"/>
              </a:spcBef>
              <a:spcAft>
                <a:spcPts val="0"/>
              </a:spcAft>
              <a:buClrTx/>
              <a:buSzTx/>
              <a:buFontTx/>
              <a:buBlip>
                <a:blip r:embed="rId3"/>
              </a:buBlip>
              <a:tabLst/>
              <a:defRPr/>
            </a:pPr>
            <a:r>
              <a:rPr lang="en-US" sz="1235" b="0" i="0" kern="1200" dirty="0">
                <a:solidFill>
                  <a:schemeClr val="tx1"/>
                </a:solidFill>
                <a:effectLst/>
                <a:latin typeface="Helvetica Light" charset="0"/>
                <a:ea typeface="Helvetica Light" charset="0"/>
                <a:cs typeface="Helvetica Light" charset="0"/>
              </a:rPr>
              <a:t>Lorem ipsum dolor sit </a:t>
            </a:r>
            <a:r>
              <a:rPr lang="en-US" sz="1235" b="0" i="0" kern="1200" dirty="0" err="1">
                <a:solidFill>
                  <a:schemeClr val="tx1"/>
                </a:solidFill>
                <a:effectLst/>
                <a:latin typeface="Helvetica Light" charset="0"/>
                <a:ea typeface="Helvetica Light" charset="0"/>
                <a:cs typeface="Helvetica Light" charset="0"/>
              </a:rPr>
              <a:t>amet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consectetur</a:t>
            </a:r>
            <a:r>
              <a:rPr lang="en-US" sz="1235" b="0" i="0" kern="1200" dirty="0">
                <a:solidFill>
                  <a:schemeClr val="tx1"/>
                </a:solidFill>
                <a:effectLst/>
                <a:latin typeface="Helvetica Light" charset="0"/>
                <a:ea typeface="Helvetica Light" charset="0"/>
                <a:cs typeface="Helvetica Light" charset="0"/>
              </a:rPr>
              <a:t> </a:t>
            </a:r>
          </a:p>
          <a:p>
            <a:pPr marL="252147" marR="0" indent="-252147" algn="l" defTabSz="806871" rtl="0" eaLnBrk="1" fontAlgn="auto" latinLnBrk="0" hangingPunct="1">
              <a:lnSpc>
                <a:spcPct val="150000"/>
              </a:lnSpc>
              <a:spcBef>
                <a:spcPts val="0"/>
              </a:spcBef>
              <a:spcAft>
                <a:spcPts val="0"/>
              </a:spcAft>
              <a:buClrTx/>
              <a:buSzTx/>
              <a:buFontTx/>
              <a:buBlip>
                <a:blip r:embed="rId3"/>
              </a:buBlip>
              <a:tabLst/>
              <a:defRPr/>
            </a:pPr>
            <a:r>
              <a:rPr lang="en-US" sz="1235" b="0" i="0" kern="1200" dirty="0">
                <a:solidFill>
                  <a:schemeClr val="tx1"/>
                </a:solidFill>
                <a:effectLst/>
                <a:latin typeface="Helvetica Light" charset="0"/>
                <a:ea typeface="Helvetica Light" charset="0"/>
                <a:cs typeface="Helvetica Light" charset="0"/>
              </a:rPr>
              <a:t>exercitation </a:t>
            </a:r>
            <a:r>
              <a:rPr lang="en-US" sz="1235" b="0" i="0" kern="1200" dirty="0" err="1">
                <a:solidFill>
                  <a:schemeClr val="tx1"/>
                </a:solidFill>
                <a:effectLst/>
                <a:latin typeface="Helvetica Light" charset="0"/>
                <a:ea typeface="Helvetica Light" charset="0"/>
                <a:cs typeface="Helvetica Light" charset="0"/>
              </a:rPr>
              <a:t>ullamco</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laboris</a:t>
            </a:r>
            <a:r>
              <a:rPr lang="en-US" sz="1235" b="0" i="0" kern="1200" dirty="0">
                <a:solidFill>
                  <a:schemeClr val="tx1"/>
                </a:solidFill>
                <a:effectLst/>
                <a:latin typeface="Helvetica Light" charset="0"/>
                <a:ea typeface="Helvetica Light" charset="0"/>
                <a:cs typeface="Helvetica Light" charset="0"/>
              </a:rPr>
              <a:t> nisi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aliquip</a:t>
            </a:r>
            <a:r>
              <a:rPr lang="en-US" sz="1235" b="0" i="0" kern="1200" dirty="0">
                <a:solidFill>
                  <a:schemeClr val="tx1"/>
                </a:solidFill>
                <a:effectLst/>
                <a:latin typeface="Helvetica Light" charset="0"/>
                <a:ea typeface="Helvetica Light" charset="0"/>
                <a:cs typeface="Helvetica Light" charset="0"/>
              </a:rPr>
              <a:t> ex</a:t>
            </a:r>
          </a:p>
          <a:p>
            <a:pPr marL="252147" indent="-252147" algn="l">
              <a:lnSpc>
                <a:spcPct val="150000"/>
              </a:lnSpc>
              <a:buFontTx/>
              <a:buBlip>
                <a:blip r:embed="rId3"/>
              </a:buBlip>
            </a:pPr>
            <a:endParaRPr lang="en-US" sz="1235" b="0" i="0" dirty="0">
              <a:solidFill>
                <a:schemeClr val="tx1"/>
              </a:solidFill>
              <a:latin typeface="Helvetica Light" charset="0"/>
              <a:ea typeface="Helvetica Light" charset="0"/>
              <a:cs typeface="Helvetica Light" charset="0"/>
            </a:endParaRPr>
          </a:p>
        </p:txBody>
      </p:sp>
      <p:sp>
        <p:nvSpPr>
          <p:cNvPr id="14" name="TextBox 13"/>
          <p:cNvSpPr txBox="1"/>
          <p:nvPr userDrawn="1"/>
        </p:nvSpPr>
        <p:spPr>
          <a:xfrm>
            <a:off x="276495" y="1500359"/>
            <a:ext cx="4883727" cy="774557"/>
          </a:xfrm>
          <a:prstGeom prst="rect">
            <a:avLst/>
          </a:prstGeom>
          <a:noFill/>
        </p:spPr>
        <p:txBody>
          <a:bodyPr wrap="square" bIns="0" rtlCol="0" anchor="t" anchorCtr="0">
            <a:noAutofit/>
          </a:bodyPr>
          <a:lstStyle/>
          <a:p>
            <a:pPr algn="r"/>
            <a:r>
              <a:rPr lang="en-US" sz="1235" b="1" i="0" kern="1200" dirty="0">
                <a:solidFill>
                  <a:schemeClr val="bg1"/>
                </a:solidFill>
                <a:effectLst/>
                <a:latin typeface="Helvetica Light" charset="0"/>
                <a:ea typeface="Helvetica Light" charset="0"/>
                <a:cs typeface="Helvetica Light" charset="0"/>
              </a:rPr>
              <a:t>Lorem ipsum dolor sit </a:t>
            </a:r>
            <a:r>
              <a:rPr lang="en-US" sz="1235" b="1" i="0" kern="1200" dirty="0" err="1">
                <a:solidFill>
                  <a:schemeClr val="bg1"/>
                </a:solidFill>
                <a:effectLst/>
                <a:latin typeface="Helvetica Light" charset="0"/>
                <a:ea typeface="Helvetica Light" charset="0"/>
                <a:cs typeface="Helvetica Light" charset="0"/>
              </a:rPr>
              <a:t>amet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consectetur</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adipiscing</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elit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sed</a:t>
            </a:r>
            <a:r>
              <a:rPr lang="en-US" sz="1235" b="1" i="0" kern="1200" dirty="0">
                <a:solidFill>
                  <a:schemeClr val="bg1"/>
                </a:solidFill>
                <a:effectLst/>
                <a:latin typeface="Helvetica Light" charset="0"/>
                <a:ea typeface="Helvetica Light" charset="0"/>
                <a:cs typeface="Helvetica Light" charset="0"/>
              </a:rPr>
              <a:t> do </a:t>
            </a:r>
            <a:r>
              <a:rPr lang="en-US" sz="1235" b="1" i="0" kern="1200" dirty="0" err="1">
                <a:solidFill>
                  <a:schemeClr val="bg1"/>
                </a:solidFill>
                <a:effectLst/>
                <a:latin typeface="Helvetica Light" charset="0"/>
                <a:ea typeface="Helvetica Light" charset="0"/>
                <a:cs typeface="Helvetica Light" charset="0"/>
              </a:rPr>
              <a:t>eiusmod</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tempor</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incididunt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labore</a:t>
            </a:r>
            <a:r>
              <a:rPr lang="en-US" sz="1235" b="1" i="0" kern="1200" dirty="0">
                <a:solidFill>
                  <a:schemeClr val="bg1"/>
                </a:solidFill>
                <a:effectLst/>
                <a:latin typeface="Helvetica Light" charset="0"/>
                <a:ea typeface="Helvetica Light" charset="0"/>
                <a:cs typeface="Helvetica Light" charset="0"/>
              </a:rPr>
              <a:t> et </a:t>
            </a:r>
            <a:r>
              <a:rPr lang="en-US" sz="1235" b="1" i="0" kern="1200" dirty="0" err="1">
                <a:solidFill>
                  <a:schemeClr val="bg1"/>
                </a:solidFill>
                <a:effectLst/>
                <a:latin typeface="Helvetica Light" charset="0"/>
                <a:ea typeface="Helvetica Light" charset="0"/>
                <a:cs typeface="Helvetica Light" charset="0"/>
              </a:rPr>
              <a:t>dolore</a:t>
            </a:r>
            <a:r>
              <a:rPr lang="en-US" sz="1235" b="1" i="0" kern="1200" dirty="0">
                <a:solidFill>
                  <a:schemeClr val="bg1"/>
                </a:solidFill>
                <a:effectLst/>
                <a:latin typeface="Helvetica Light" charset="0"/>
                <a:ea typeface="Helvetica Light" charset="0"/>
                <a:cs typeface="Helvetica Light" charset="0"/>
              </a:rPr>
              <a:t> magna </a:t>
            </a:r>
            <a:r>
              <a:rPr lang="en-US" sz="1235" b="1" i="0" kern="1200" dirty="0" err="1">
                <a:solidFill>
                  <a:schemeClr val="bg1"/>
                </a:solidFill>
                <a:effectLst/>
                <a:latin typeface="Helvetica Light" charset="0"/>
                <a:ea typeface="Helvetica Light" charset="0"/>
                <a:cs typeface="Helvetica Light" charset="0"/>
              </a:rPr>
              <a:t>aliqua</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enim</a:t>
            </a:r>
            <a:r>
              <a:rPr lang="en-US" sz="1235" b="1" i="0" kern="1200" dirty="0">
                <a:solidFill>
                  <a:schemeClr val="bg1"/>
                </a:solidFill>
                <a:effectLst/>
                <a:latin typeface="Helvetica Light" charset="0"/>
                <a:ea typeface="Helvetica Light" charset="0"/>
                <a:cs typeface="Helvetica Light" charset="0"/>
              </a:rPr>
              <a:t> ad minim </a:t>
            </a:r>
            <a:r>
              <a:rPr lang="en-US" sz="1235" b="1" i="0" kern="1200" dirty="0" err="1">
                <a:solidFill>
                  <a:schemeClr val="bg1"/>
                </a:solidFill>
                <a:effectLst/>
                <a:latin typeface="Helvetica Light" charset="0"/>
                <a:ea typeface="Helvetica Light" charset="0"/>
                <a:cs typeface="Helvetica Light" charset="0"/>
              </a:rPr>
              <a:t>veniam</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quis</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nostrud</a:t>
            </a:r>
            <a:r>
              <a:rPr lang="en-US" sz="1235" b="1" i="0" kern="1200" dirty="0">
                <a:solidFill>
                  <a:schemeClr val="bg1"/>
                </a:solidFill>
                <a:effectLst/>
                <a:latin typeface="Helvetica Light" charset="0"/>
                <a:ea typeface="Helvetica Light" charset="0"/>
                <a:cs typeface="Helvetica Light" charset="0"/>
              </a:rPr>
              <a:t> exercitation </a:t>
            </a:r>
            <a:r>
              <a:rPr lang="en-US" sz="1235" b="1" i="0" kern="1200" dirty="0" err="1">
                <a:solidFill>
                  <a:schemeClr val="bg1"/>
                </a:solidFill>
                <a:effectLst/>
                <a:latin typeface="Helvetica Light" charset="0"/>
                <a:ea typeface="Helvetica Light" charset="0"/>
                <a:cs typeface="Helvetica Light" charset="0"/>
              </a:rPr>
              <a:t>ullamco</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laboris</a:t>
            </a:r>
            <a:r>
              <a:rPr lang="en-US" sz="1235" b="1" i="0" kern="1200" dirty="0">
                <a:solidFill>
                  <a:schemeClr val="bg1"/>
                </a:solidFill>
                <a:effectLst/>
                <a:latin typeface="Helvetica Light" charset="0"/>
                <a:ea typeface="Helvetica Light" charset="0"/>
                <a:cs typeface="Helvetica Light" charset="0"/>
              </a:rPr>
              <a:t> nisi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aliquip</a:t>
            </a:r>
            <a:r>
              <a:rPr lang="en-US" sz="1235" b="1" i="0" kern="1200" dirty="0">
                <a:solidFill>
                  <a:schemeClr val="bg1"/>
                </a:solidFill>
                <a:effectLst/>
                <a:latin typeface="Helvetica Light" charset="0"/>
                <a:ea typeface="Helvetica Light" charset="0"/>
                <a:cs typeface="Helvetica Light" charset="0"/>
              </a:rPr>
              <a:t> ex </a:t>
            </a:r>
            <a:r>
              <a:rPr lang="en-US" sz="1235" b="1" i="0" kern="1200" dirty="0" err="1">
                <a:solidFill>
                  <a:schemeClr val="bg1"/>
                </a:solidFill>
                <a:effectLst/>
                <a:latin typeface="Helvetica Light" charset="0"/>
                <a:ea typeface="Helvetica Light" charset="0"/>
                <a:cs typeface="Helvetica Light" charset="0"/>
              </a:rPr>
              <a:t>ea</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commodo</a:t>
            </a:r>
            <a:r>
              <a:rPr lang="en-US" sz="1235" b="1" i="0" kern="1200" dirty="0">
                <a:solidFill>
                  <a:schemeClr val="bg1"/>
                </a:solidFill>
                <a:effectLst/>
                <a:latin typeface="Helvetica Light" charset="0"/>
                <a:ea typeface="Helvetica Light" charset="0"/>
                <a:cs typeface="Helvetica Light" charset="0"/>
              </a:rPr>
              <a:t>.</a:t>
            </a:r>
            <a:endParaRPr lang="en-US" sz="1235" b="1" i="0" dirty="0">
              <a:solidFill>
                <a:schemeClr val="bg1"/>
              </a:solidFill>
              <a:latin typeface="Helvetica Light" charset="0"/>
              <a:ea typeface="Helvetica Light" charset="0"/>
              <a:cs typeface="Helvetica Light" charset="0"/>
            </a:endParaRPr>
          </a:p>
        </p:txBody>
      </p:sp>
      <p:sp>
        <p:nvSpPr>
          <p:cNvPr id="15" name="Rectangle 14"/>
          <p:cNvSpPr/>
          <p:nvPr userDrawn="1"/>
        </p:nvSpPr>
        <p:spPr>
          <a:xfrm>
            <a:off x="5436714" y="952890"/>
            <a:ext cx="136753" cy="1870994"/>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6" name="TextBox 15"/>
          <p:cNvSpPr txBox="1"/>
          <p:nvPr userDrawn="1"/>
        </p:nvSpPr>
        <p:spPr>
          <a:xfrm>
            <a:off x="6452155" y="2274916"/>
            <a:ext cx="2843168" cy="265310"/>
          </a:xfrm>
          <a:prstGeom prst="rect">
            <a:avLst/>
          </a:prstGeom>
          <a:noFill/>
        </p:spPr>
        <p:txBody>
          <a:bodyPr wrap="square" bIns="0" rtlCol="0" anchor="t" anchorCtr="0">
            <a:noAutofit/>
          </a:bodyPr>
          <a:lstStyle/>
          <a:p>
            <a:pPr algn="l"/>
            <a:r>
              <a:rPr lang="en-US" sz="1235" b="1" i="0" kern="1200" dirty="0">
                <a:solidFill>
                  <a:schemeClr val="tx1"/>
                </a:solidFill>
                <a:effectLst/>
                <a:latin typeface="Helvetica Light" charset="0"/>
                <a:ea typeface="Helvetica Light" charset="0"/>
                <a:cs typeface="Helvetica Light" charset="0"/>
              </a:rPr>
              <a:t>Heading</a:t>
            </a:r>
            <a:endParaRPr lang="en-US" sz="1235" b="1" i="0" dirty="0">
              <a:solidFill>
                <a:schemeClr val="tx1"/>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31062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 4">
    <p:spTree>
      <p:nvGrpSpPr>
        <p:cNvPr id="1" name=""/>
        <p:cNvGrpSpPr/>
        <p:nvPr/>
      </p:nvGrpSpPr>
      <p:grpSpPr>
        <a:xfrm>
          <a:off x="0" y="0"/>
          <a:ext cx="0" cy="0"/>
          <a:chOff x="0" y="0"/>
          <a:chExt cx="0" cy="0"/>
        </a:xfrm>
      </p:grpSpPr>
      <p:sp>
        <p:nvSpPr>
          <p:cNvPr id="8" name="Rectangle 7"/>
          <p:cNvSpPr/>
          <p:nvPr userDrawn="1"/>
        </p:nvSpPr>
        <p:spPr>
          <a:xfrm>
            <a:off x="0" y="660762"/>
            <a:ext cx="12191998" cy="2002539"/>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9" name="Rectangle 8"/>
          <p:cNvSpPr/>
          <p:nvPr userDrawn="1"/>
        </p:nvSpPr>
        <p:spPr>
          <a:xfrm>
            <a:off x="2512927" y="663565"/>
            <a:ext cx="7166144" cy="2603571"/>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88" dirty="0"/>
              <a:t> </a:t>
            </a:r>
          </a:p>
        </p:txBody>
      </p:sp>
      <p:sp>
        <p:nvSpPr>
          <p:cNvPr id="10" name="TextBox 9"/>
          <p:cNvSpPr txBox="1"/>
          <p:nvPr userDrawn="1"/>
        </p:nvSpPr>
        <p:spPr>
          <a:xfrm>
            <a:off x="2985891" y="1268047"/>
            <a:ext cx="6220216" cy="787974"/>
          </a:xfrm>
          <a:prstGeom prst="rect">
            <a:avLst/>
          </a:prstGeom>
          <a:noFill/>
        </p:spPr>
        <p:txBody>
          <a:bodyPr wrap="square" bIns="0" rtlCol="0" anchor="t" anchorCtr="0">
            <a:noAutofit/>
          </a:bodyPr>
          <a:lstStyle/>
          <a:p>
            <a:pPr algn="ctr"/>
            <a:r>
              <a:rPr lang="en-US" sz="1235" b="1" i="0" kern="1200" dirty="0">
                <a:solidFill>
                  <a:schemeClr val="bg1"/>
                </a:solidFill>
                <a:effectLst/>
                <a:latin typeface="Helvetica Light" charset="0"/>
                <a:ea typeface="Helvetica Light" charset="0"/>
                <a:cs typeface="Helvetica Light" charset="0"/>
              </a:rPr>
              <a:t>Lorem ipsum dolor sit </a:t>
            </a:r>
            <a:r>
              <a:rPr lang="en-US" sz="1235" b="1" i="0" kern="1200" dirty="0" err="1">
                <a:solidFill>
                  <a:schemeClr val="bg1"/>
                </a:solidFill>
                <a:effectLst/>
                <a:latin typeface="Helvetica Light" charset="0"/>
                <a:ea typeface="Helvetica Light" charset="0"/>
                <a:cs typeface="Helvetica Light" charset="0"/>
              </a:rPr>
              <a:t>amet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consectetur</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adipiscing</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elit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sed</a:t>
            </a:r>
            <a:r>
              <a:rPr lang="en-US" sz="1235" b="1" i="0" kern="1200" dirty="0">
                <a:solidFill>
                  <a:schemeClr val="bg1"/>
                </a:solidFill>
                <a:effectLst/>
                <a:latin typeface="Helvetica Light" charset="0"/>
                <a:ea typeface="Helvetica Light" charset="0"/>
                <a:cs typeface="Helvetica Light" charset="0"/>
              </a:rPr>
              <a:t> do </a:t>
            </a:r>
            <a:r>
              <a:rPr lang="en-US" sz="1235" b="1" i="0" kern="1200" dirty="0" err="1">
                <a:solidFill>
                  <a:schemeClr val="bg1"/>
                </a:solidFill>
                <a:effectLst/>
                <a:latin typeface="Helvetica Light" charset="0"/>
                <a:ea typeface="Helvetica Light" charset="0"/>
                <a:cs typeface="Helvetica Light" charset="0"/>
              </a:rPr>
              <a:t>eiusmod</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tempor</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incididunt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labore</a:t>
            </a:r>
            <a:r>
              <a:rPr lang="en-US" sz="1235" b="1" i="0" kern="1200" dirty="0">
                <a:solidFill>
                  <a:schemeClr val="bg1"/>
                </a:solidFill>
                <a:effectLst/>
                <a:latin typeface="Helvetica Light" charset="0"/>
                <a:ea typeface="Helvetica Light" charset="0"/>
                <a:cs typeface="Helvetica Light" charset="0"/>
              </a:rPr>
              <a:t> et </a:t>
            </a:r>
            <a:r>
              <a:rPr lang="en-US" sz="1235" b="1" i="0" kern="1200" dirty="0" err="1">
                <a:solidFill>
                  <a:schemeClr val="bg1"/>
                </a:solidFill>
                <a:effectLst/>
                <a:latin typeface="Helvetica Light" charset="0"/>
                <a:ea typeface="Helvetica Light" charset="0"/>
                <a:cs typeface="Helvetica Light" charset="0"/>
              </a:rPr>
              <a:t>dolore</a:t>
            </a:r>
            <a:r>
              <a:rPr lang="en-US" sz="1235" b="1" i="0" kern="1200" dirty="0">
                <a:solidFill>
                  <a:schemeClr val="bg1"/>
                </a:solidFill>
                <a:effectLst/>
                <a:latin typeface="Helvetica Light" charset="0"/>
                <a:ea typeface="Helvetica Light" charset="0"/>
                <a:cs typeface="Helvetica Light" charset="0"/>
              </a:rPr>
              <a:t> magna </a:t>
            </a:r>
            <a:r>
              <a:rPr lang="en-US" sz="1235" b="1" i="0" kern="1200" dirty="0" err="1">
                <a:solidFill>
                  <a:schemeClr val="bg1"/>
                </a:solidFill>
                <a:effectLst/>
                <a:latin typeface="Helvetica Light" charset="0"/>
                <a:ea typeface="Helvetica Light" charset="0"/>
                <a:cs typeface="Helvetica Light" charset="0"/>
              </a:rPr>
              <a:t>aliqua</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enim</a:t>
            </a:r>
            <a:r>
              <a:rPr lang="en-US" sz="1235" b="1" i="0" kern="1200" dirty="0">
                <a:solidFill>
                  <a:schemeClr val="bg1"/>
                </a:solidFill>
                <a:effectLst/>
                <a:latin typeface="Helvetica Light" charset="0"/>
                <a:ea typeface="Helvetica Light" charset="0"/>
                <a:cs typeface="Helvetica Light" charset="0"/>
              </a:rPr>
              <a:t> ad minim </a:t>
            </a:r>
            <a:r>
              <a:rPr lang="en-US" sz="1235" b="1" i="0" kern="1200" dirty="0" err="1">
                <a:solidFill>
                  <a:schemeClr val="bg1"/>
                </a:solidFill>
                <a:effectLst/>
                <a:latin typeface="Helvetica Light" charset="0"/>
                <a:ea typeface="Helvetica Light" charset="0"/>
                <a:cs typeface="Helvetica Light" charset="0"/>
              </a:rPr>
              <a:t>veniam</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quis</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nostrud</a:t>
            </a:r>
            <a:r>
              <a:rPr lang="en-US" sz="1235" b="1" i="0" kern="1200" dirty="0">
                <a:solidFill>
                  <a:schemeClr val="bg1"/>
                </a:solidFill>
                <a:effectLst/>
                <a:latin typeface="Helvetica Light" charset="0"/>
                <a:ea typeface="Helvetica Light" charset="0"/>
                <a:cs typeface="Helvetica Light" charset="0"/>
              </a:rPr>
              <a:t> exercitation </a:t>
            </a:r>
            <a:r>
              <a:rPr lang="en-US" sz="1235" b="1" i="0" kern="1200" dirty="0" err="1">
                <a:solidFill>
                  <a:schemeClr val="bg1"/>
                </a:solidFill>
                <a:effectLst/>
                <a:latin typeface="Helvetica Light" charset="0"/>
                <a:ea typeface="Helvetica Light" charset="0"/>
                <a:cs typeface="Helvetica Light" charset="0"/>
              </a:rPr>
              <a:t>ullamco</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laboris</a:t>
            </a:r>
            <a:r>
              <a:rPr lang="en-US" sz="1235" b="1" i="0" kern="1200" dirty="0">
                <a:solidFill>
                  <a:schemeClr val="bg1"/>
                </a:solidFill>
                <a:effectLst/>
                <a:latin typeface="Helvetica Light" charset="0"/>
                <a:ea typeface="Helvetica Light" charset="0"/>
                <a:cs typeface="Helvetica Light" charset="0"/>
              </a:rPr>
              <a:t> nisi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aliquip</a:t>
            </a:r>
            <a:r>
              <a:rPr lang="en-US" sz="1235" b="1" i="0" kern="1200" dirty="0">
                <a:solidFill>
                  <a:schemeClr val="bg1"/>
                </a:solidFill>
                <a:effectLst/>
                <a:latin typeface="Helvetica Light" charset="0"/>
                <a:ea typeface="Helvetica Light" charset="0"/>
                <a:cs typeface="Helvetica Light" charset="0"/>
              </a:rPr>
              <a:t> ex </a:t>
            </a:r>
            <a:r>
              <a:rPr lang="en-US" sz="1235" b="1" i="0" kern="1200" dirty="0" err="1">
                <a:solidFill>
                  <a:schemeClr val="bg1"/>
                </a:solidFill>
                <a:effectLst/>
                <a:latin typeface="Helvetica Light" charset="0"/>
                <a:ea typeface="Helvetica Light" charset="0"/>
                <a:cs typeface="Helvetica Light" charset="0"/>
              </a:rPr>
              <a:t>ea</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commodo</a:t>
            </a:r>
            <a:r>
              <a:rPr lang="en-US" sz="1235" b="1" i="0" kern="1200" dirty="0">
                <a:solidFill>
                  <a:schemeClr val="bg1"/>
                </a:solidFill>
                <a:effectLst/>
                <a:latin typeface="Helvetica Light" charset="0"/>
                <a:ea typeface="Helvetica Light" charset="0"/>
                <a:cs typeface="Helvetica Light" charset="0"/>
              </a:rPr>
              <a:t>.</a:t>
            </a:r>
            <a:endParaRPr lang="en-US" sz="1235" b="1" i="0" dirty="0">
              <a:solidFill>
                <a:schemeClr val="bg1"/>
              </a:solidFill>
              <a:latin typeface="Helvetica Light" charset="0"/>
              <a:ea typeface="Helvetica Light" charset="0"/>
              <a:cs typeface="Helvetica Light" charset="0"/>
            </a:endParaRPr>
          </a:p>
        </p:txBody>
      </p:sp>
      <p:sp>
        <p:nvSpPr>
          <p:cNvPr id="17" name="TextBox 16"/>
          <p:cNvSpPr txBox="1"/>
          <p:nvPr userDrawn="1"/>
        </p:nvSpPr>
        <p:spPr>
          <a:xfrm>
            <a:off x="1883578" y="3877192"/>
            <a:ext cx="3903165" cy="704508"/>
          </a:xfrm>
          <a:prstGeom prst="rect">
            <a:avLst/>
          </a:prstGeom>
          <a:noFill/>
        </p:spPr>
        <p:txBody>
          <a:bodyPr wrap="square" bIns="0" rtlCol="0" anchor="t" anchorCtr="0">
            <a:noAutofit/>
          </a:bodyPr>
          <a:lstStyle/>
          <a:p>
            <a:pPr algn="l"/>
            <a:r>
              <a:rPr lang="en-US" sz="1059" b="1" i="0" kern="1200" dirty="0">
                <a:solidFill>
                  <a:schemeClr val="tx1"/>
                </a:solidFill>
                <a:effectLst/>
                <a:latin typeface="Helvetica Light" charset="0"/>
                <a:ea typeface="Helvetica Light" charset="0"/>
                <a:cs typeface="Helvetica Light" charset="0"/>
              </a:rPr>
              <a:t>Section 1</a:t>
            </a:r>
          </a:p>
          <a:p>
            <a:pPr algn="l"/>
            <a:r>
              <a:rPr lang="en-US" sz="1059" b="0" i="0" kern="1200" dirty="0">
                <a:solidFill>
                  <a:schemeClr val="tx1"/>
                </a:solidFill>
                <a:effectLst/>
                <a:latin typeface="Helvetica Light" charset="0"/>
                <a:ea typeface="Helvetica Light" charset="0"/>
                <a:cs typeface="Helvetica Light" charset="0"/>
              </a:rPr>
              <a:t>Lorem ipsum dolor sit </a:t>
            </a:r>
            <a:r>
              <a:rPr lang="en-US" sz="1059" b="0" i="0" kern="1200" dirty="0" err="1">
                <a:solidFill>
                  <a:schemeClr val="tx1"/>
                </a:solidFill>
                <a:effectLst/>
                <a:latin typeface="Helvetica Light" charset="0"/>
                <a:ea typeface="Helvetica Light" charset="0"/>
                <a:cs typeface="Helvetica Light" charset="0"/>
              </a:rPr>
              <a:t>amet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consectetur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adipiscing</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elit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sed</a:t>
            </a:r>
            <a:r>
              <a:rPr lang="en-US" sz="1059" b="0" i="0" kern="1200" dirty="0">
                <a:solidFill>
                  <a:schemeClr val="tx1"/>
                </a:solidFill>
                <a:effectLst/>
                <a:latin typeface="Helvetica Light" charset="0"/>
                <a:ea typeface="Helvetica Light" charset="0"/>
                <a:cs typeface="Helvetica Light" charset="0"/>
              </a:rPr>
              <a:t> do </a:t>
            </a:r>
            <a:r>
              <a:rPr lang="en-US" sz="1059" b="0" i="0" kern="1200" dirty="0" err="1">
                <a:solidFill>
                  <a:schemeClr val="tx1"/>
                </a:solidFill>
                <a:effectLst/>
                <a:latin typeface="Helvetica Light" charset="0"/>
                <a:ea typeface="Helvetica Light" charset="0"/>
                <a:cs typeface="Helvetica Light" charset="0"/>
              </a:rPr>
              <a:t>eiusmod</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tempor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incididunt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ut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labore</a:t>
            </a:r>
            <a:r>
              <a:rPr lang="en-US" sz="1059" b="0" i="0" kern="1200" dirty="0">
                <a:solidFill>
                  <a:schemeClr val="tx1"/>
                </a:solidFill>
                <a:effectLst/>
                <a:latin typeface="Helvetica Light" charset="0"/>
                <a:ea typeface="Helvetica Light" charset="0"/>
                <a:cs typeface="Helvetica Light" charset="0"/>
              </a:rPr>
              <a:t> et </a:t>
            </a:r>
            <a:r>
              <a:rPr lang="en-US" sz="1059" b="0" i="0" kern="1200" dirty="0" err="1">
                <a:solidFill>
                  <a:schemeClr val="tx1"/>
                </a:solidFill>
                <a:effectLst/>
                <a:latin typeface="Helvetica Light" charset="0"/>
                <a:ea typeface="Helvetica Light" charset="0"/>
                <a:cs typeface="Helvetica Light" charset="0"/>
              </a:rPr>
              <a:t>dolore</a:t>
            </a:r>
            <a:r>
              <a:rPr lang="en-US" sz="1059" b="0" i="0" kern="1200" dirty="0">
                <a:solidFill>
                  <a:schemeClr val="tx1"/>
                </a:solidFill>
                <a:effectLst/>
                <a:latin typeface="Helvetica Light" charset="0"/>
                <a:ea typeface="Helvetica Light" charset="0"/>
                <a:cs typeface="Helvetica Light" charset="0"/>
              </a:rPr>
              <a:t> magna </a:t>
            </a:r>
            <a:r>
              <a:rPr lang="en-US" sz="1059" b="0" i="0" kern="1200" dirty="0" err="1">
                <a:solidFill>
                  <a:schemeClr val="tx1"/>
                </a:solidFill>
                <a:effectLst/>
                <a:latin typeface="Helvetica Light" charset="0"/>
                <a:ea typeface="Helvetica Light" charset="0"/>
                <a:cs typeface="Helvetica Light" charset="0"/>
              </a:rPr>
              <a:t>aliqua</a:t>
            </a:r>
            <a:r>
              <a:rPr lang="en-US" sz="1059" b="0" i="0" kern="1200" dirty="0">
                <a:solidFill>
                  <a:schemeClr val="tx1"/>
                </a:solidFill>
                <a:effectLst/>
                <a:latin typeface="Helvetica Light" charset="0"/>
                <a:ea typeface="Helvetica Light" charset="0"/>
                <a:cs typeface="Helvetica Light" charset="0"/>
              </a:rPr>
              <a:t>.</a:t>
            </a:r>
            <a:endParaRPr lang="en-US" sz="1059" b="0" i="0" dirty="0">
              <a:solidFill>
                <a:schemeClr val="tx1"/>
              </a:solidFill>
              <a:latin typeface="Helvetica Light" charset="0"/>
              <a:ea typeface="Helvetica Light" charset="0"/>
              <a:cs typeface="Helvetica Light" charset="0"/>
            </a:endParaRPr>
          </a:p>
        </p:txBody>
      </p:sp>
      <p:sp>
        <p:nvSpPr>
          <p:cNvPr id="18" name="TextBox 17"/>
          <p:cNvSpPr txBox="1"/>
          <p:nvPr userDrawn="1"/>
        </p:nvSpPr>
        <p:spPr>
          <a:xfrm>
            <a:off x="1883578" y="5191757"/>
            <a:ext cx="3903165" cy="704508"/>
          </a:xfrm>
          <a:prstGeom prst="rect">
            <a:avLst/>
          </a:prstGeom>
          <a:noFill/>
        </p:spPr>
        <p:txBody>
          <a:bodyPr wrap="square" bIns="0" rtlCol="0" anchor="t" anchorCtr="0">
            <a:noAutofit/>
          </a:bodyPr>
          <a:lstStyle/>
          <a:p>
            <a:pPr algn="l"/>
            <a:r>
              <a:rPr lang="en-US" sz="1059" b="1" i="0" kern="1200" dirty="0">
                <a:solidFill>
                  <a:schemeClr val="tx1"/>
                </a:solidFill>
                <a:effectLst/>
                <a:latin typeface="Helvetica Light" charset="0"/>
                <a:ea typeface="Helvetica Light" charset="0"/>
                <a:cs typeface="Helvetica Light" charset="0"/>
              </a:rPr>
              <a:t>Section 3</a:t>
            </a:r>
          </a:p>
          <a:p>
            <a:pPr algn="l"/>
            <a:r>
              <a:rPr lang="en-US" sz="1059" b="0" i="0" kern="1200" dirty="0">
                <a:solidFill>
                  <a:schemeClr val="tx1"/>
                </a:solidFill>
                <a:effectLst/>
                <a:latin typeface="Helvetica Light" charset="0"/>
                <a:ea typeface="Helvetica Light" charset="0"/>
                <a:cs typeface="Helvetica Light" charset="0"/>
              </a:rPr>
              <a:t>Lorem ipsum dolor sit </a:t>
            </a:r>
            <a:r>
              <a:rPr lang="en-US" sz="1059" b="0" i="0" kern="1200" dirty="0" err="1">
                <a:solidFill>
                  <a:schemeClr val="tx1"/>
                </a:solidFill>
                <a:effectLst/>
                <a:latin typeface="Helvetica Light" charset="0"/>
                <a:ea typeface="Helvetica Light" charset="0"/>
                <a:cs typeface="Helvetica Light" charset="0"/>
              </a:rPr>
              <a:t>amet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consectetur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adipiscing</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elit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sed</a:t>
            </a:r>
            <a:r>
              <a:rPr lang="en-US" sz="1059" b="0" i="0" kern="1200" dirty="0">
                <a:solidFill>
                  <a:schemeClr val="tx1"/>
                </a:solidFill>
                <a:effectLst/>
                <a:latin typeface="Helvetica Light" charset="0"/>
                <a:ea typeface="Helvetica Light" charset="0"/>
                <a:cs typeface="Helvetica Light" charset="0"/>
              </a:rPr>
              <a:t> do </a:t>
            </a:r>
            <a:r>
              <a:rPr lang="en-US" sz="1059" b="0" i="0" kern="1200" dirty="0" err="1">
                <a:solidFill>
                  <a:schemeClr val="tx1"/>
                </a:solidFill>
                <a:effectLst/>
                <a:latin typeface="Helvetica Light" charset="0"/>
                <a:ea typeface="Helvetica Light" charset="0"/>
                <a:cs typeface="Helvetica Light" charset="0"/>
              </a:rPr>
              <a:t>eiusmod</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tempor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incididunt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ut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labore</a:t>
            </a:r>
            <a:r>
              <a:rPr lang="en-US" sz="1059" b="0" i="0" kern="1200" dirty="0">
                <a:solidFill>
                  <a:schemeClr val="tx1"/>
                </a:solidFill>
                <a:effectLst/>
                <a:latin typeface="Helvetica Light" charset="0"/>
                <a:ea typeface="Helvetica Light" charset="0"/>
                <a:cs typeface="Helvetica Light" charset="0"/>
              </a:rPr>
              <a:t> et </a:t>
            </a:r>
            <a:r>
              <a:rPr lang="en-US" sz="1059" b="0" i="0" kern="1200" dirty="0" err="1">
                <a:solidFill>
                  <a:schemeClr val="tx1"/>
                </a:solidFill>
                <a:effectLst/>
                <a:latin typeface="Helvetica Light" charset="0"/>
                <a:ea typeface="Helvetica Light" charset="0"/>
                <a:cs typeface="Helvetica Light" charset="0"/>
              </a:rPr>
              <a:t>dolore</a:t>
            </a:r>
            <a:r>
              <a:rPr lang="en-US" sz="1059" b="0" i="0" kern="1200" dirty="0">
                <a:solidFill>
                  <a:schemeClr val="tx1"/>
                </a:solidFill>
                <a:effectLst/>
                <a:latin typeface="Helvetica Light" charset="0"/>
                <a:ea typeface="Helvetica Light" charset="0"/>
                <a:cs typeface="Helvetica Light" charset="0"/>
              </a:rPr>
              <a:t> magna </a:t>
            </a:r>
            <a:r>
              <a:rPr lang="en-US" sz="1059" b="0" i="0" kern="1200" dirty="0" err="1">
                <a:solidFill>
                  <a:schemeClr val="tx1"/>
                </a:solidFill>
                <a:effectLst/>
                <a:latin typeface="Helvetica Light" charset="0"/>
                <a:ea typeface="Helvetica Light" charset="0"/>
                <a:cs typeface="Helvetica Light" charset="0"/>
              </a:rPr>
              <a:t>aliqua</a:t>
            </a:r>
            <a:r>
              <a:rPr lang="en-US" sz="1059" b="0" i="0" kern="1200" dirty="0">
                <a:solidFill>
                  <a:schemeClr val="tx1"/>
                </a:solidFill>
                <a:effectLst/>
                <a:latin typeface="Helvetica Light" charset="0"/>
                <a:ea typeface="Helvetica Light" charset="0"/>
                <a:cs typeface="Helvetica Light" charset="0"/>
              </a:rPr>
              <a:t>.</a:t>
            </a:r>
            <a:endParaRPr lang="en-US" sz="1059" b="0" i="0" dirty="0">
              <a:solidFill>
                <a:schemeClr val="tx1"/>
              </a:solidFill>
              <a:latin typeface="Helvetica Light" charset="0"/>
              <a:ea typeface="Helvetica Light" charset="0"/>
              <a:cs typeface="Helvetica Light" charset="0"/>
            </a:endParaRPr>
          </a:p>
        </p:txBody>
      </p:sp>
      <p:sp>
        <p:nvSpPr>
          <p:cNvPr id="19" name="TextBox 18"/>
          <p:cNvSpPr txBox="1"/>
          <p:nvPr userDrawn="1"/>
        </p:nvSpPr>
        <p:spPr>
          <a:xfrm>
            <a:off x="7509627" y="3877192"/>
            <a:ext cx="3903165" cy="704508"/>
          </a:xfrm>
          <a:prstGeom prst="rect">
            <a:avLst/>
          </a:prstGeom>
          <a:noFill/>
        </p:spPr>
        <p:txBody>
          <a:bodyPr wrap="square" bIns="0" rtlCol="0" anchor="t" anchorCtr="0">
            <a:noAutofit/>
          </a:bodyPr>
          <a:lstStyle/>
          <a:p>
            <a:pPr algn="l"/>
            <a:r>
              <a:rPr lang="en-US" sz="1059" b="1" i="0" kern="1200" dirty="0">
                <a:solidFill>
                  <a:schemeClr val="tx1"/>
                </a:solidFill>
                <a:effectLst/>
                <a:latin typeface="Helvetica Light" charset="0"/>
                <a:ea typeface="Helvetica Light" charset="0"/>
                <a:cs typeface="Helvetica Light" charset="0"/>
              </a:rPr>
              <a:t>Section 2</a:t>
            </a:r>
          </a:p>
          <a:p>
            <a:pPr algn="l"/>
            <a:r>
              <a:rPr lang="en-US" sz="1059" b="0" i="0" kern="1200" dirty="0">
                <a:solidFill>
                  <a:schemeClr val="tx1"/>
                </a:solidFill>
                <a:effectLst/>
                <a:latin typeface="Helvetica Light" charset="0"/>
                <a:ea typeface="Helvetica Light" charset="0"/>
                <a:cs typeface="Helvetica Light" charset="0"/>
              </a:rPr>
              <a:t>Lorem ipsum dolor sit </a:t>
            </a:r>
            <a:r>
              <a:rPr lang="en-US" sz="1059" b="0" i="0" kern="1200" dirty="0" err="1">
                <a:solidFill>
                  <a:schemeClr val="tx1"/>
                </a:solidFill>
                <a:effectLst/>
                <a:latin typeface="Helvetica Light" charset="0"/>
                <a:ea typeface="Helvetica Light" charset="0"/>
                <a:cs typeface="Helvetica Light" charset="0"/>
              </a:rPr>
              <a:t>amet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consectetur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adipiscing</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elit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sed</a:t>
            </a:r>
            <a:r>
              <a:rPr lang="en-US" sz="1059" b="0" i="0" kern="1200" dirty="0">
                <a:solidFill>
                  <a:schemeClr val="tx1"/>
                </a:solidFill>
                <a:effectLst/>
                <a:latin typeface="Helvetica Light" charset="0"/>
                <a:ea typeface="Helvetica Light" charset="0"/>
                <a:cs typeface="Helvetica Light" charset="0"/>
              </a:rPr>
              <a:t> do </a:t>
            </a:r>
            <a:r>
              <a:rPr lang="en-US" sz="1059" b="0" i="0" kern="1200" dirty="0" err="1">
                <a:solidFill>
                  <a:schemeClr val="tx1"/>
                </a:solidFill>
                <a:effectLst/>
                <a:latin typeface="Helvetica Light" charset="0"/>
                <a:ea typeface="Helvetica Light" charset="0"/>
                <a:cs typeface="Helvetica Light" charset="0"/>
              </a:rPr>
              <a:t>eiusmod</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tempor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incididunt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ut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labore</a:t>
            </a:r>
            <a:r>
              <a:rPr lang="en-US" sz="1059" b="0" i="0" kern="1200" dirty="0">
                <a:solidFill>
                  <a:schemeClr val="tx1"/>
                </a:solidFill>
                <a:effectLst/>
                <a:latin typeface="Helvetica Light" charset="0"/>
                <a:ea typeface="Helvetica Light" charset="0"/>
                <a:cs typeface="Helvetica Light" charset="0"/>
              </a:rPr>
              <a:t> et </a:t>
            </a:r>
            <a:r>
              <a:rPr lang="en-US" sz="1059" b="0" i="0" kern="1200" dirty="0" err="1">
                <a:solidFill>
                  <a:schemeClr val="tx1"/>
                </a:solidFill>
                <a:effectLst/>
                <a:latin typeface="Helvetica Light" charset="0"/>
                <a:ea typeface="Helvetica Light" charset="0"/>
                <a:cs typeface="Helvetica Light" charset="0"/>
              </a:rPr>
              <a:t>dolore</a:t>
            </a:r>
            <a:r>
              <a:rPr lang="en-US" sz="1059" b="0" i="0" kern="1200" dirty="0">
                <a:solidFill>
                  <a:schemeClr val="tx1"/>
                </a:solidFill>
                <a:effectLst/>
                <a:latin typeface="Helvetica Light" charset="0"/>
                <a:ea typeface="Helvetica Light" charset="0"/>
                <a:cs typeface="Helvetica Light" charset="0"/>
              </a:rPr>
              <a:t> magna </a:t>
            </a:r>
            <a:r>
              <a:rPr lang="en-US" sz="1059" b="0" i="0" kern="1200" dirty="0" err="1">
                <a:solidFill>
                  <a:schemeClr val="tx1"/>
                </a:solidFill>
                <a:effectLst/>
                <a:latin typeface="Helvetica Light" charset="0"/>
                <a:ea typeface="Helvetica Light" charset="0"/>
                <a:cs typeface="Helvetica Light" charset="0"/>
              </a:rPr>
              <a:t>aliqua</a:t>
            </a:r>
            <a:r>
              <a:rPr lang="en-US" sz="1059" b="0" i="0" kern="1200" dirty="0">
                <a:solidFill>
                  <a:schemeClr val="tx1"/>
                </a:solidFill>
                <a:effectLst/>
                <a:latin typeface="Helvetica Light" charset="0"/>
                <a:ea typeface="Helvetica Light" charset="0"/>
                <a:cs typeface="Helvetica Light" charset="0"/>
              </a:rPr>
              <a:t>.</a:t>
            </a:r>
            <a:endParaRPr lang="en-US" sz="1059" b="0" i="0" dirty="0">
              <a:solidFill>
                <a:schemeClr val="tx1"/>
              </a:solidFill>
              <a:latin typeface="Helvetica Light" charset="0"/>
              <a:ea typeface="Helvetica Light" charset="0"/>
              <a:cs typeface="Helvetica Light" charset="0"/>
            </a:endParaRPr>
          </a:p>
        </p:txBody>
      </p:sp>
      <p:sp>
        <p:nvSpPr>
          <p:cNvPr id="20" name="TextBox 19"/>
          <p:cNvSpPr txBox="1"/>
          <p:nvPr userDrawn="1"/>
        </p:nvSpPr>
        <p:spPr>
          <a:xfrm>
            <a:off x="7509627" y="5191757"/>
            <a:ext cx="3903165" cy="704508"/>
          </a:xfrm>
          <a:prstGeom prst="rect">
            <a:avLst/>
          </a:prstGeom>
          <a:noFill/>
        </p:spPr>
        <p:txBody>
          <a:bodyPr wrap="square" bIns="0" rtlCol="0" anchor="t" anchorCtr="0">
            <a:noAutofit/>
          </a:bodyPr>
          <a:lstStyle/>
          <a:p>
            <a:pPr algn="l"/>
            <a:r>
              <a:rPr lang="en-US" sz="1059" b="1" i="0" kern="1200" dirty="0">
                <a:solidFill>
                  <a:schemeClr val="tx1"/>
                </a:solidFill>
                <a:effectLst/>
                <a:latin typeface="Helvetica Light" charset="0"/>
                <a:ea typeface="Helvetica Light" charset="0"/>
                <a:cs typeface="Helvetica Light" charset="0"/>
              </a:rPr>
              <a:t>Section 4</a:t>
            </a:r>
          </a:p>
          <a:p>
            <a:pPr algn="l"/>
            <a:r>
              <a:rPr lang="en-US" sz="1059" b="0" i="0" kern="1200" dirty="0">
                <a:solidFill>
                  <a:schemeClr val="tx1"/>
                </a:solidFill>
                <a:effectLst/>
                <a:latin typeface="Helvetica Light" charset="0"/>
                <a:ea typeface="Helvetica Light" charset="0"/>
                <a:cs typeface="Helvetica Light" charset="0"/>
              </a:rPr>
              <a:t>Lorem ipsum dolor sit </a:t>
            </a:r>
            <a:r>
              <a:rPr lang="en-US" sz="1059" b="0" i="0" kern="1200" dirty="0" err="1">
                <a:solidFill>
                  <a:schemeClr val="tx1"/>
                </a:solidFill>
                <a:effectLst/>
                <a:latin typeface="Helvetica Light" charset="0"/>
                <a:ea typeface="Helvetica Light" charset="0"/>
                <a:cs typeface="Helvetica Light" charset="0"/>
              </a:rPr>
              <a:t>amet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consectetur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adipiscing</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elit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sed</a:t>
            </a:r>
            <a:r>
              <a:rPr lang="en-US" sz="1059" b="0" i="0" kern="1200" dirty="0">
                <a:solidFill>
                  <a:schemeClr val="tx1"/>
                </a:solidFill>
                <a:effectLst/>
                <a:latin typeface="Helvetica Light" charset="0"/>
                <a:ea typeface="Helvetica Light" charset="0"/>
                <a:cs typeface="Helvetica Light" charset="0"/>
              </a:rPr>
              <a:t> do </a:t>
            </a:r>
            <a:r>
              <a:rPr lang="en-US" sz="1059" b="0" i="0" kern="1200" dirty="0" err="1">
                <a:solidFill>
                  <a:schemeClr val="tx1"/>
                </a:solidFill>
                <a:effectLst/>
                <a:latin typeface="Helvetica Light" charset="0"/>
                <a:ea typeface="Helvetica Light" charset="0"/>
                <a:cs typeface="Helvetica Light" charset="0"/>
              </a:rPr>
              <a:t>eiusmod</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tempor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incididunt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ut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labore</a:t>
            </a:r>
            <a:r>
              <a:rPr lang="en-US" sz="1059" b="0" i="0" kern="1200" dirty="0">
                <a:solidFill>
                  <a:schemeClr val="tx1"/>
                </a:solidFill>
                <a:effectLst/>
                <a:latin typeface="Helvetica Light" charset="0"/>
                <a:ea typeface="Helvetica Light" charset="0"/>
                <a:cs typeface="Helvetica Light" charset="0"/>
              </a:rPr>
              <a:t> et </a:t>
            </a:r>
            <a:r>
              <a:rPr lang="en-US" sz="1059" b="0" i="0" kern="1200" dirty="0" err="1">
                <a:solidFill>
                  <a:schemeClr val="tx1"/>
                </a:solidFill>
                <a:effectLst/>
                <a:latin typeface="Helvetica Light" charset="0"/>
                <a:ea typeface="Helvetica Light" charset="0"/>
                <a:cs typeface="Helvetica Light" charset="0"/>
              </a:rPr>
              <a:t>dolore</a:t>
            </a:r>
            <a:r>
              <a:rPr lang="en-US" sz="1059" b="0" i="0" kern="1200" dirty="0">
                <a:solidFill>
                  <a:schemeClr val="tx1"/>
                </a:solidFill>
                <a:effectLst/>
                <a:latin typeface="Helvetica Light" charset="0"/>
                <a:ea typeface="Helvetica Light" charset="0"/>
                <a:cs typeface="Helvetica Light" charset="0"/>
              </a:rPr>
              <a:t> magna </a:t>
            </a:r>
            <a:r>
              <a:rPr lang="en-US" sz="1059" b="0" i="0" kern="1200" dirty="0" err="1">
                <a:solidFill>
                  <a:schemeClr val="tx1"/>
                </a:solidFill>
                <a:effectLst/>
                <a:latin typeface="Helvetica Light" charset="0"/>
                <a:ea typeface="Helvetica Light" charset="0"/>
                <a:cs typeface="Helvetica Light" charset="0"/>
              </a:rPr>
              <a:t>aliqua</a:t>
            </a:r>
            <a:r>
              <a:rPr lang="en-US" sz="1059" b="0" i="0" kern="1200" dirty="0">
                <a:solidFill>
                  <a:schemeClr val="tx1"/>
                </a:solidFill>
                <a:effectLst/>
                <a:latin typeface="Helvetica Light" charset="0"/>
                <a:ea typeface="Helvetica Light" charset="0"/>
                <a:cs typeface="Helvetica Light" charset="0"/>
              </a:rPr>
              <a:t>.</a:t>
            </a:r>
            <a:endParaRPr lang="en-US" sz="1059" b="0" i="0" dirty="0">
              <a:solidFill>
                <a:schemeClr val="tx1"/>
              </a:solidFill>
              <a:latin typeface="Helvetica Light" charset="0"/>
              <a:ea typeface="Helvetica Light" charset="0"/>
              <a:cs typeface="Helvetica Light" charset="0"/>
            </a:endParaRPr>
          </a:p>
        </p:txBody>
      </p:sp>
      <p:sp>
        <p:nvSpPr>
          <p:cNvPr id="21" name="TextBox 20"/>
          <p:cNvSpPr txBox="1"/>
          <p:nvPr userDrawn="1"/>
        </p:nvSpPr>
        <p:spPr>
          <a:xfrm>
            <a:off x="3906733" y="2829436"/>
            <a:ext cx="4378532" cy="282385"/>
          </a:xfrm>
          <a:prstGeom prst="rect">
            <a:avLst/>
          </a:prstGeom>
          <a:noFill/>
        </p:spPr>
        <p:txBody>
          <a:bodyPr wrap="square" rIns="0" rtlCol="0">
            <a:spAutoFit/>
          </a:bodyPr>
          <a:lstStyle/>
          <a:p>
            <a:pPr marL="0" marR="0" indent="0" algn="ctr" defTabSz="806871" rtl="0" eaLnBrk="1" fontAlgn="auto" latinLnBrk="0" hangingPunct="1">
              <a:lnSpc>
                <a:spcPct val="100000"/>
              </a:lnSpc>
              <a:spcBef>
                <a:spcPts val="0"/>
              </a:spcBef>
              <a:spcAft>
                <a:spcPts val="0"/>
              </a:spcAft>
              <a:buClrTx/>
              <a:buSzTx/>
              <a:buFontTx/>
              <a:buNone/>
              <a:tabLst/>
              <a:defRPr/>
            </a:pPr>
            <a:r>
              <a:rPr lang="en-US" sz="1235" b="1" i="0" kern="1200" dirty="0">
                <a:solidFill>
                  <a:schemeClr val="bg1"/>
                </a:solidFill>
                <a:effectLst/>
                <a:latin typeface="Arial" charset="0"/>
                <a:ea typeface="Arial" charset="0"/>
                <a:cs typeface="Arial" charset="0"/>
              </a:rPr>
              <a:t>Section Description</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653" y="4022055"/>
            <a:ext cx="543306" cy="414782"/>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9433" y="4022055"/>
            <a:ext cx="543306" cy="414782"/>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653" y="5289036"/>
            <a:ext cx="543306" cy="414782"/>
          </a:xfrm>
          <a:prstGeom prst="rect">
            <a:avLst/>
          </a:prstGeom>
        </p:spPr>
      </p:pic>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9433" y="5289036"/>
            <a:ext cx="543306" cy="414782"/>
          </a:xfrm>
          <a:prstGeom prst="rect">
            <a:avLst/>
          </a:prstGeom>
        </p:spPr>
      </p:pic>
    </p:spTree>
    <p:extLst>
      <p:ext uri="{BB962C8B-B14F-4D97-AF65-F5344CB8AC3E}">
        <p14:creationId xmlns:p14="http://schemas.microsoft.com/office/powerpoint/2010/main" val="12146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5">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3899"/>
          <a:stretch/>
        </p:blipFill>
        <p:spPr>
          <a:xfrm>
            <a:off x="0" y="660763"/>
            <a:ext cx="12192000" cy="6197237"/>
          </a:xfrm>
          <a:prstGeom prst="rect">
            <a:avLst/>
          </a:prstGeom>
        </p:spPr>
      </p:pic>
      <p:sp>
        <p:nvSpPr>
          <p:cNvPr id="15" name="Rectangle 14"/>
          <p:cNvSpPr/>
          <p:nvPr userDrawn="1"/>
        </p:nvSpPr>
        <p:spPr>
          <a:xfrm>
            <a:off x="726595" y="660763"/>
            <a:ext cx="6970376" cy="6197239"/>
          </a:xfrm>
          <a:prstGeom prst="rect">
            <a:avLst/>
          </a:prstGeom>
          <a:solidFill>
            <a:srgbClr val="779C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6" name="TextBox 15"/>
          <p:cNvSpPr txBox="1"/>
          <p:nvPr userDrawn="1"/>
        </p:nvSpPr>
        <p:spPr>
          <a:xfrm>
            <a:off x="1539394" y="3098945"/>
            <a:ext cx="5290521" cy="1165539"/>
          </a:xfrm>
          <a:prstGeom prst="rect">
            <a:avLst/>
          </a:prstGeom>
          <a:noFill/>
        </p:spPr>
        <p:txBody>
          <a:bodyPr wrap="square" bIns="0" rtlCol="0" anchor="t" anchorCtr="0">
            <a:noAutofit/>
          </a:bodyPr>
          <a:lstStyle/>
          <a:p>
            <a:pPr marL="0" marR="0" indent="0" algn="ctr" defTabSz="806871" rtl="0" eaLnBrk="1" fontAlgn="auto" latinLnBrk="0" hangingPunct="1">
              <a:lnSpc>
                <a:spcPct val="100000"/>
              </a:lnSpc>
              <a:spcBef>
                <a:spcPts val="0"/>
              </a:spcBef>
              <a:spcAft>
                <a:spcPts val="0"/>
              </a:spcAft>
              <a:buClrTx/>
              <a:buSzTx/>
              <a:buFontTx/>
              <a:buNone/>
              <a:tabLst/>
              <a:defRPr/>
            </a:pPr>
            <a:r>
              <a:rPr lang="en-US" sz="1765" b="1" i="0" kern="1200" dirty="0">
                <a:solidFill>
                  <a:schemeClr val="bg1"/>
                </a:solidFill>
                <a:effectLst/>
                <a:latin typeface="Helvetica Light" charset="0"/>
                <a:ea typeface="Helvetica Light" charset="0"/>
                <a:cs typeface="Helvetica Light" charset="0"/>
              </a:rPr>
              <a:t>Lorem ipsum dolor sit </a:t>
            </a:r>
            <a:r>
              <a:rPr lang="en-US" sz="1765" b="1" i="0" kern="1200" dirty="0" err="1">
                <a:solidFill>
                  <a:schemeClr val="bg1"/>
                </a:solidFill>
                <a:effectLst/>
                <a:latin typeface="Helvetica Light" charset="0"/>
                <a:ea typeface="Helvetica Light" charset="0"/>
                <a:cs typeface="Helvetica Light" charset="0"/>
              </a:rPr>
              <a:t>amet</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consectetur</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adipiscing</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elit</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sed</a:t>
            </a:r>
            <a:r>
              <a:rPr lang="en-US" sz="1765" b="1" i="0" kern="1200" dirty="0">
                <a:solidFill>
                  <a:schemeClr val="bg1"/>
                </a:solidFill>
                <a:effectLst/>
                <a:latin typeface="Helvetica Light" charset="0"/>
                <a:ea typeface="Helvetica Light" charset="0"/>
                <a:cs typeface="Helvetica Light" charset="0"/>
              </a:rPr>
              <a:t> do </a:t>
            </a:r>
            <a:r>
              <a:rPr lang="en-US" sz="1765" b="1" i="0" kern="1200" dirty="0" err="1">
                <a:solidFill>
                  <a:schemeClr val="bg1"/>
                </a:solidFill>
                <a:effectLst/>
                <a:latin typeface="Helvetica Light" charset="0"/>
                <a:ea typeface="Helvetica Light" charset="0"/>
                <a:cs typeface="Helvetica Light" charset="0"/>
              </a:rPr>
              <a:t>eiusmod</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tempor</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incididunt</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ut</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labore</a:t>
            </a:r>
            <a:r>
              <a:rPr lang="en-US" sz="1765" b="1" i="0" kern="1200" dirty="0">
                <a:solidFill>
                  <a:schemeClr val="bg1"/>
                </a:solidFill>
                <a:effectLst/>
                <a:latin typeface="Helvetica Light" charset="0"/>
                <a:ea typeface="Helvetica Light" charset="0"/>
                <a:cs typeface="Helvetica Light" charset="0"/>
              </a:rPr>
              <a:t> et </a:t>
            </a:r>
            <a:r>
              <a:rPr lang="en-US" sz="1765" b="1" i="0" kern="1200" dirty="0" err="1">
                <a:solidFill>
                  <a:schemeClr val="bg1"/>
                </a:solidFill>
                <a:effectLst/>
                <a:latin typeface="Helvetica Light" charset="0"/>
                <a:ea typeface="Helvetica Light" charset="0"/>
                <a:cs typeface="Helvetica Light" charset="0"/>
              </a:rPr>
              <a:t>dolore</a:t>
            </a:r>
            <a:r>
              <a:rPr lang="en-US" sz="1765" b="1" i="0" kern="1200" dirty="0">
                <a:solidFill>
                  <a:schemeClr val="bg1"/>
                </a:solidFill>
                <a:effectLst/>
                <a:latin typeface="Helvetica Light" charset="0"/>
                <a:ea typeface="Helvetica Light" charset="0"/>
                <a:cs typeface="Helvetica Light" charset="0"/>
              </a:rPr>
              <a:t> magna </a:t>
            </a:r>
            <a:r>
              <a:rPr lang="en-US" sz="1765" b="1" i="0" kern="1200" dirty="0" err="1">
                <a:solidFill>
                  <a:schemeClr val="bg1"/>
                </a:solidFill>
                <a:effectLst/>
                <a:latin typeface="Helvetica Light" charset="0"/>
                <a:ea typeface="Helvetica Light" charset="0"/>
                <a:cs typeface="Helvetica Light" charset="0"/>
              </a:rPr>
              <a:t>aliqua</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Ut</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enim</a:t>
            </a:r>
            <a:r>
              <a:rPr lang="en-US" sz="1765" b="1" i="0" kern="1200" dirty="0">
                <a:solidFill>
                  <a:schemeClr val="bg1"/>
                </a:solidFill>
                <a:effectLst/>
                <a:latin typeface="Helvetica Light" charset="0"/>
                <a:ea typeface="Helvetica Light" charset="0"/>
                <a:cs typeface="Helvetica Light" charset="0"/>
              </a:rPr>
              <a:t> ad minim </a:t>
            </a:r>
            <a:r>
              <a:rPr lang="en-US" sz="1765" b="1" i="0" kern="1200" dirty="0" err="1">
                <a:solidFill>
                  <a:schemeClr val="bg1"/>
                </a:solidFill>
                <a:effectLst/>
                <a:latin typeface="Helvetica Light" charset="0"/>
                <a:ea typeface="Helvetica Light" charset="0"/>
                <a:cs typeface="Helvetica Light" charset="0"/>
              </a:rPr>
              <a:t>veniam</a:t>
            </a:r>
            <a:r>
              <a:rPr lang="en-US" sz="1765" b="1" i="0" kern="1200" dirty="0">
                <a:solidFill>
                  <a:schemeClr val="bg1"/>
                </a:solidFill>
                <a:effectLst/>
                <a:latin typeface="Helvetica Light" charset="0"/>
                <a:ea typeface="Helvetica Light" charset="0"/>
                <a:cs typeface="Helvetica Light" charset="0"/>
              </a:rPr>
              <a:t>.</a:t>
            </a:r>
            <a:endParaRPr lang="en-US" sz="1765" b="1" i="0" dirty="0">
              <a:solidFill>
                <a:schemeClr val="bg1"/>
              </a:solidFill>
              <a:latin typeface="Helvetica Light" charset="0"/>
              <a:ea typeface="Helvetica Light" charset="0"/>
              <a:cs typeface="Helvetica Light" charset="0"/>
            </a:endParaRPr>
          </a:p>
        </p:txBody>
      </p:sp>
      <p:pic>
        <p:nvPicPr>
          <p:cNvPr id="26" name="Picture 25"/>
          <p:cNvPicPr>
            <a:picLocks noChangeAspect="1"/>
          </p:cNvPicPr>
          <p:nvPr userDrawn="1"/>
        </p:nvPicPr>
        <p:blipFill>
          <a:blip r:embed="rId3"/>
          <a:stretch>
            <a:fillRect/>
          </a:stretch>
        </p:blipFill>
        <p:spPr>
          <a:xfrm>
            <a:off x="3497902" y="1954306"/>
            <a:ext cx="1190625" cy="904875"/>
          </a:xfrm>
          <a:prstGeom prst="rect">
            <a:avLst/>
          </a:prstGeom>
        </p:spPr>
      </p:pic>
      <p:sp>
        <p:nvSpPr>
          <p:cNvPr id="27" name="Rectangle 26"/>
          <p:cNvSpPr/>
          <p:nvPr userDrawn="1"/>
        </p:nvSpPr>
        <p:spPr>
          <a:xfrm>
            <a:off x="3439749" y="4652682"/>
            <a:ext cx="1489810" cy="8964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4090393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322090"/>
      </p:ext>
    </p:extLst>
  </p:cSld>
  <p:clrMap bg1="lt1" tx1="dk1" bg2="lt2" tx2="dk2" accent1="accent1" accent2="accent2" accent3="accent3" accent4="accent4" accent5="accent5" accent6="accent6" hlink="hlink" folHlink="folHlink"/>
  <p:sldLayoutIdLst>
    <p:sldLayoutId id="2147483689" r:id="rId1"/>
    <p:sldLayoutId id="2147483716" r:id="rId2"/>
  </p:sldLayoutIdLst>
  <p:txStyles>
    <p:titleStyle>
      <a:lvl1pPr algn="l" defTabSz="887559"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90" indent="-221890" algn="l" defTabSz="887559"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9" rtl="0" eaLnBrk="1" latinLnBrk="0" hangingPunct="1">
        <a:defRPr sz="1747" kern="1200">
          <a:solidFill>
            <a:schemeClr val="tx1"/>
          </a:solidFill>
          <a:latin typeface="+mn-lt"/>
          <a:ea typeface="+mn-ea"/>
          <a:cs typeface="+mn-cs"/>
        </a:defRPr>
      </a:lvl1pPr>
      <a:lvl2pPr marL="443779" algn="l" defTabSz="887559" rtl="0" eaLnBrk="1" latinLnBrk="0" hangingPunct="1">
        <a:defRPr sz="1747" kern="1200">
          <a:solidFill>
            <a:schemeClr val="tx1"/>
          </a:solidFill>
          <a:latin typeface="+mn-lt"/>
          <a:ea typeface="+mn-ea"/>
          <a:cs typeface="+mn-cs"/>
        </a:defRPr>
      </a:lvl2pPr>
      <a:lvl3pPr marL="887559" algn="l" defTabSz="887559" rtl="0" eaLnBrk="1" latinLnBrk="0" hangingPunct="1">
        <a:defRPr sz="1747" kern="1200">
          <a:solidFill>
            <a:schemeClr val="tx1"/>
          </a:solidFill>
          <a:latin typeface="+mn-lt"/>
          <a:ea typeface="+mn-ea"/>
          <a:cs typeface="+mn-cs"/>
        </a:defRPr>
      </a:lvl3pPr>
      <a:lvl4pPr marL="1331339" algn="l" defTabSz="887559" rtl="0" eaLnBrk="1" latinLnBrk="0" hangingPunct="1">
        <a:defRPr sz="1747" kern="1200">
          <a:solidFill>
            <a:schemeClr val="tx1"/>
          </a:solidFill>
          <a:latin typeface="+mn-lt"/>
          <a:ea typeface="+mn-ea"/>
          <a:cs typeface="+mn-cs"/>
        </a:defRPr>
      </a:lvl4pPr>
      <a:lvl5pPr marL="1775119" algn="l" defTabSz="887559" rtl="0" eaLnBrk="1" latinLnBrk="0" hangingPunct="1">
        <a:defRPr sz="1747" kern="1200">
          <a:solidFill>
            <a:schemeClr val="tx1"/>
          </a:solidFill>
          <a:latin typeface="+mn-lt"/>
          <a:ea typeface="+mn-ea"/>
          <a:cs typeface="+mn-cs"/>
        </a:defRPr>
      </a:lvl5pPr>
      <a:lvl6pPr marL="2218897" algn="l" defTabSz="887559" rtl="0" eaLnBrk="1" latinLnBrk="0" hangingPunct="1">
        <a:defRPr sz="1747" kern="1200">
          <a:solidFill>
            <a:schemeClr val="tx1"/>
          </a:solidFill>
          <a:latin typeface="+mn-lt"/>
          <a:ea typeface="+mn-ea"/>
          <a:cs typeface="+mn-cs"/>
        </a:defRPr>
      </a:lvl6pPr>
      <a:lvl7pPr marL="2662676" algn="l" defTabSz="887559" rtl="0" eaLnBrk="1" latinLnBrk="0" hangingPunct="1">
        <a:defRPr sz="1747" kern="1200">
          <a:solidFill>
            <a:schemeClr val="tx1"/>
          </a:solidFill>
          <a:latin typeface="+mn-lt"/>
          <a:ea typeface="+mn-ea"/>
          <a:cs typeface="+mn-cs"/>
        </a:defRPr>
      </a:lvl7pPr>
      <a:lvl8pPr marL="3106457" algn="l" defTabSz="887559" rtl="0" eaLnBrk="1" latinLnBrk="0" hangingPunct="1">
        <a:defRPr sz="1747" kern="1200">
          <a:solidFill>
            <a:schemeClr val="tx1"/>
          </a:solidFill>
          <a:latin typeface="+mn-lt"/>
          <a:ea typeface="+mn-ea"/>
          <a:cs typeface="+mn-cs"/>
        </a:defRPr>
      </a:lvl8pPr>
      <a:lvl9pPr marL="3550236" algn="l" defTabSz="887559" rtl="0" eaLnBrk="1" latinLnBrk="0" hangingPunct="1">
        <a:defRPr sz="17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2720" t="8958" b="15933"/>
          <a:stretch/>
        </p:blipFill>
        <p:spPr>
          <a:xfrm>
            <a:off x="0" y="1"/>
            <a:ext cx="12192000" cy="6857999"/>
          </a:xfrm>
          <a:prstGeom prst="rect">
            <a:avLst/>
          </a:prstGeom>
        </p:spPr>
      </p:pic>
      <p:sp>
        <p:nvSpPr>
          <p:cNvPr id="10" name="Rectangle 9"/>
          <p:cNvSpPr/>
          <p:nvPr userDrawn="1"/>
        </p:nvSpPr>
        <p:spPr>
          <a:xfrm>
            <a:off x="0" y="2"/>
            <a:ext cx="12192000" cy="1711023"/>
          </a:xfrm>
          <a:prstGeom prst="rect">
            <a:avLst/>
          </a:prstGeom>
          <a:solidFill>
            <a:srgbClr val="779C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588" dirty="0"/>
          </a:p>
        </p:txBody>
      </p:sp>
      <p:sp>
        <p:nvSpPr>
          <p:cNvPr id="11" name="Rectangle 10"/>
          <p:cNvSpPr/>
          <p:nvPr userDrawn="1"/>
        </p:nvSpPr>
        <p:spPr>
          <a:xfrm>
            <a:off x="7283532" y="2"/>
            <a:ext cx="4159004" cy="2405103"/>
          </a:xfrm>
          <a:prstGeom prst="rect">
            <a:avLst/>
          </a:prstGeom>
          <a:solidFill>
            <a:schemeClr val="tx1">
              <a:lumMod val="65000"/>
              <a:lumOff val="3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6039" y="608191"/>
            <a:ext cx="2948940" cy="832104"/>
          </a:xfrm>
          <a:prstGeom prst="rect">
            <a:avLst/>
          </a:prstGeom>
        </p:spPr>
      </p:pic>
      <p:sp>
        <p:nvSpPr>
          <p:cNvPr id="14" name="TextBox 13"/>
          <p:cNvSpPr txBox="1"/>
          <p:nvPr userDrawn="1"/>
        </p:nvSpPr>
        <p:spPr>
          <a:xfrm>
            <a:off x="7674563" y="1898570"/>
            <a:ext cx="3172212" cy="276999"/>
          </a:xfrm>
          <a:prstGeom prst="rect">
            <a:avLst/>
          </a:prstGeom>
          <a:noFill/>
        </p:spPr>
        <p:txBody>
          <a:bodyPr wrap="square" rIns="0" rtlCol="0">
            <a:spAutoFit/>
          </a:bodyPr>
          <a:lstStyle/>
          <a:p>
            <a:pPr marL="0" marR="0" indent="0" algn="r" defTabSz="806871" rtl="0" eaLnBrk="1" fontAlgn="auto" latinLnBrk="0" hangingPunct="1">
              <a:lnSpc>
                <a:spcPct val="100000"/>
              </a:lnSpc>
              <a:spcBef>
                <a:spcPts val="0"/>
              </a:spcBef>
              <a:spcAft>
                <a:spcPts val="0"/>
              </a:spcAft>
              <a:buClrTx/>
              <a:buSzTx/>
              <a:buFontTx/>
              <a:buNone/>
              <a:tabLst/>
              <a:defRPr/>
            </a:pPr>
            <a:r>
              <a:rPr lang="en-US" sz="1200" b="1" i="0" kern="1200" dirty="0">
                <a:solidFill>
                  <a:schemeClr val="bg1"/>
                </a:solidFill>
                <a:effectLst/>
                <a:latin typeface="Arial" charset="0"/>
                <a:ea typeface="Arial" charset="0"/>
                <a:cs typeface="Arial" charset="0"/>
              </a:rPr>
              <a:t>Enriching Lives and Empowering Dreams</a:t>
            </a:r>
          </a:p>
        </p:txBody>
      </p:sp>
    </p:spTree>
    <p:extLst>
      <p:ext uri="{BB962C8B-B14F-4D97-AF65-F5344CB8AC3E}">
        <p14:creationId xmlns:p14="http://schemas.microsoft.com/office/powerpoint/2010/main" val="148183264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887559"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90" indent="-221890" algn="l" defTabSz="887559"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9" rtl="0" eaLnBrk="1" latinLnBrk="0" hangingPunct="1">
        <a:defRPr sz="1747" kern="1200">
          <a:solidFill>
            <a:schemeClr val="tx1"/>
          </a:solidFill>
          <a:latin typeface="+mn-lt"/>
          <a:ea typeface="+mn-ea"/>
          <a:cs typeface="+mn-cs"/>
        </a:defRPr>
      </a:lvl1pPr>
      <a:lvl2pPr marL="443779" algn="l" defTabSz="887559" rtl="0" eaLnBrk="1" latinLnBrk="0" hangingPunct="1">
        <a:defRPr sz="1747" kern="1200">
          <a:solidFill>
            <a:schemeClr val="tx1"/>
          </a:solidFill>
          <a:latin typeface="+mn-lt"/>
          <a:ea typeface="+mn-ea"/>
          <a:cs typeface="+mn-cs"/>
        </a:defRPr>
      </a:lvl2pPr>
      <a:lvl3pPr marL="887559" algn="l" defTabSz="887559" rtl="0" eaLnBrk="1" latinLnBrk="0" hangingPunct="1">
        <a:defRPr sz="1747" kern="1200">
          <a:solidFill>
            <a:schemeClr val="tx1"/>
          </a:solidFill>
          <a:latin typeface="+mn-lt"/>
          <a:ea typeface="+mn-ea"/>
          <a:cs typeface="+mn-cs"/>
        </a:defRPr>
      </a:lvl3pPr>
      <a:lvl4pPr marL="1331339" algn="l" defTabSz="887559" rtl="0" eaLnBrk="1" latinLnBrk="0" hangingPunct="1">
        <a:defRPr sz="1747" kern="1200">
          <a:solidFill>
            <a:schemeClr val="tx1"/>
          </a:solidFill>
          <a:latin typeface="+mn-lt"/>
          <a:ea typeface="+mn-ea"/>
          <a:cs typeface="+mn-cs"/>
        </a:defRPr>
      </a:lvl4pPr>
      <a:lvl5pPr marL="1775119" algn="l" defTabSz="887559" rtl="0" eaLnBrk="1" latinLnBrk="0" hangingPunct="1">
        <a:defRPr sz="1747" kern="1200">
          <a:solidFill>
            <a:schemeClr val="tx1"/>
          </a:solidFill>
          <a:latin typeface="+mn-lt"/>
          <a:ea typeface="+mn-ea"/>
          <a:cs typeface="+mn-cs"/>
        </a:defRPr>
      </a:lvl5pPr>
      <a:lvl6pPr marL="2218897" algn="l" defTabSz="887559" rtl="0" eaLnBrk="1" latinLnBrk="0" hangingPunct="1">
        <a:defRPr sz="1747" kern="1200">
          <a:solidFill>
            <a:schemeClr val="tx1"/>
          </a:solidFill>
          <a:latin typeface="+mn-lt"/>
          <a:ea typeface="+mn-ea"/>
          <a:cs typeface="+mn-cs"/>
        </a:defRPr>
      </a:lvl6pPr>
      <a:lvl7pPr marL="2662676" algn="l" defTabSz="887559" rtl="0" eaLnBrk="1" latinLnBrk="0" hangingPunct="1">
        <a:defRPr sz="1747" kern="1200">
          <a:solidFill>
            <a:schemeClr val="tx1"/>
          </a:solidFill>
          <a:latin typeface="+mn-lt"/>
          <a:ea typeface="+mn-ea"/>
          <a:cs typeface="+mn-cs"/>
        </a:defRPr>
      </a:lvl7pPr>
      <a:lvl8pPr marL="3106457" algn="l" defTabSz="887559" rtl="0" eaLnBrk="1" latinLnBrk="0" hangingPunct="1">
        <a:defRPr sz="1747" kern="1200">
          <a:solidFill>
            <a:schemeClr val="tx1"/>
          </a:solidFill>
          <a:latin typeface="+mn-lt"/>
          <a:ea typeface="+mn-ea"/>
          <a:cs typeface="+mn-cs"/>
        </a:defRPr>
      </a:lvl8pPr>
      <a:lvl9pPr marL="3550236" algn="l" defTabSz="887559"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cxnSp>
        <p:nvCxnSpPr>
          <p:cNvPr id="7" name="Straight Connector 6"/>
          <p:cNvCxnSpPr/>
          <p:nvPr userDrawn="1"/>
        </p:nvCxnSpPr>
        <p:spPr>
          <a:xfrm>
            <a:off x="0" y="660761"/>
            <a:ext cx="1219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30562"/>
      </p:ext>
    </p:extLst>
  </p:cSld>
  <p:clrMap bg1="lt1" tx1="dk1" bg2="lt2" tx2="dk2" accent1="accent1" accent2="accent2" accent3="accent3" accent4="accent4" accent5="accent5" accent6="accent6" hlink="hlink" folHlink="folHlink"/>
  <p:sldLayoutIdLst>
    <p:sldLayoutId id="2147483665" r:id="rId1"/>
    <p:sldLayoutId id="2147483690" r:id="rId2"/>
    <p:sldLayoutId id="2147483680" r:id="rId3"/>
    <p:sldLayoutId id="2147483682" r:id="rId4"/>
    <p:sldLayoutId id="2147483683" r:id="rId5"/>
    <p:sldLayoutId id="2147483684" r:id="rId6"/>
    <p:sldLayoutId id="2147483685" r:id="rId7"/>
  </p:sldLayoutIdLst>
  <p:txStyles>
    <p:titleStyle>
      <a:lvl1pPr algn="l" defTabSz="887559"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90" indent="-221890" algn="l" defTabSz="887559"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9" rtl="0" eaLnBrk="1" latinLnBrk="0" hangingPunct="1">
        <a:defRPr sz="1747" kern="1200">
          <a:solidFill>
            <a:schemeClr val="tx1"/>
          </a:solidFill>
          <a:latin typeface="+mn-lt"/>
          <a:ea typeface="+mn-ea"/>
          <a:cs typeface="+mn-cs"/>
        </a:defRPr>
      </a:lvl1pPr>
      <a:lvl2pPr marL="443779" algn="l" defTabSz="887559" rtl="0" eaLnBrk="1" latinLnBrk="0" hangingPunct="1">
        <a:defRPr sz="1747" kern="1200">
          <a:solidFill>
            <a:schemeClr val="tx1"/>
          </a:solidFill>
          <a:latin typeface="+mn-lt"/>
          <a:ea typeface="+mn-ea"/>
          <a:cs typeface="+mn-cs"/>
        </a:defRPr>
      </a:lvl2pPr>
      <a:lvl3pPr marL="887559" algn="l" defTabSz="887559" rtl="0" eaLnBrk="1" latinLnBrk="0" hangingPunct="1">
        <a:defRPr sz="1747" kern="1200">
          <a:solidFill>
            <a:schemeClr val="tx1"/>
          </a:solidFill>
          <a:latin typeface="+mn-lt"/>
          <a:ea typeface="+mn-ea"/>
          <a:cs typeface="+mn-cs"/>
        </a:defRPr>
      </a:lvl3pPr>
      <a:lvl4pPr marL="1331339" algn="l" defTabSz="887559" rtl="0" eaLnBrk="1" latinLnBrk="0" hangingPunct="1">
        <a:defRPr sz="1747" kern="1200">
          <a:solidFill>
            <a:schemeClr val="tx1"/>
          </a:solidFill>
          <a:latin typeface="+mn-lt"/>
          <a:ea typeface="+mn-ea"/>
          <a:cs typeface="+mn-cs"/>
        </a:defRPr>
      </a:lvl4pPr>
      <a:lvl5pPr marL="1775119" algn="l" defTabSz="887559" rtl="0" eaLnBrk="1" latinLnBrk="0" hangingPunct="1">
        <a:defRPr sz="1747" kern="1200">
          <a:solidFill>
            <a:schemeClr val="tx1"/>
          </a:solidFill>
          <a:latin typeface="+mn-lt"/>
          <a:ea typeface="+mn-ea"/>
          <a:cs typeface="+mn-cs"/>
        </a:defRPr>
      </a:lvl5pPr>
      <a:lvl6pPr marL="2218897" algn="l" defTabSz="887559" rtl="0" eaLnBrk="1" latinLnBrk="0" hangingPunct="1">
        <a:defRPr sz="1747" kern="1200">
          <a:solidFill>
            <a:schemeClr val="tx1"/>
          </a:solidFill>
          <a:latin typeface="+mn-lt"/>
          <a:ea typeface="+mn-ea"/>
          <a:cs typeface="+mn-cs"/>
        </a:defRPr>
      </a:lvl6pPr>
      <a:lvl7pPr marL="2662676" algn="l" defTabSz="887559" rtl="0" eaLnBrk="1" latinLnBrk="0" hangingPunct="1">
        <a:defRPr sz="1747" kern="1200">
          <a:solidFill>
            <a:schemeClr val="tx1"/>
          </a:solidFill>
          <a:latin typeface="+mn-lt"/>
          <a:ea typeface="+mn-ea"/>
          <a:cs typeface="+mn-cs"/>
        </a:defRPr>
      </a:lvl7pPr>
      <a:lvl8pPr marL="3106457" algn="l" defTabSz="887559" rtl="0" eaLnBrk="1" latinLnBrk="0" hangingPunct="1">
        <a:defRPr sz="1747" kern="1200">
          <a:solidFill>
            <a:schemeClr val="tx1"/>
          </a:solidFill>
          <a:latin typeface="+mn-lt"/>
          <a:ea typeface="+mn-ea"/>
          <a:cs typeface="+mn-cs"/>
        </a:defRPr>
      </a:lvl8pPr>
      <a:lvl9pPr marL="3550236" algn="l" defTabSz="887559" rtl="0" eaLnBrk="1" latinLnBrk="0" hangingPunct="1">
        <a:defRPr sz="174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1538" t="17080"/>
          <a:stretch/>
        </p:blipFill>
        <p:spPr>
          <a:xfrm>
            <a:off x="3" y="1"/>
            <a:ext cx="12191997" cy="6857999"/>
          </a:xfrm>
          <a:prstGeom prst="rect">
            <a:avLst/>
          </a:prstGeom>
          <a:solidFill>
            <a:srgbClr val="779C31"/>
          </a:solidFill>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02" y="222408"/>
            <a:ext cx="1106424" cy="312200"/>
          </a:xfrm>
          <a:prstGeom prst="rect">
            <a:avLst/>
          </a:prstGeom>
        </p:spPr>
      </p:pic>
      <p:sp>
        <p:nvSpPr>
          <p:cNvPr id="8" name="TextBox 7"/>
          <p:cNvSpPr txBox="1"/>
          <p:nvPr userDrawn="1"/>
        </p:nvSpPr>
        <p:spPr>
          <a:xfrm>
            <a:off x="2828239" y="2090778"/>
            <a:ext cx="6535524" cy="573819"/>
          </a:xfrm>
          <a:prstGeom prst="rect">
            <a:avLst/>
          </a:prstGeom>
          <a:noFill/>
        </p:spPr>
        <p:txBody>
          <a:bodyPr wrap="square" bIns="0" rtlCol="0" anchor="ctr" anchorCtr="0">
            <a:noAutofit/>
          </a:bodyPr>
          <a:lstStyle/>
          <a:p>
            <a:pPr algn="ctr"/>
            <a:r>
              <a:rPr lang="en-US" sz="2118" b="1" i="0" dirty="0" err="1">
                <a:solidFill>
                  <a:schemeClr val="bg1"/>
                </a:solidFill>
                <a:latin typeface="Helvetica" charset="0"/>
                <a:ea typeface="Helvetica" charset="0"/>
                <a:cs typeface="Helvetica" charset="0"/>
              </a:rPr>
              <a:t>Altura</a:t>
            </a:r>
            <a:r>
              <a:rPr lang="en-US" sz="2118" b="1" i="0" dirty="0">
                <a:solidFill>
                  <a:schemeClr val="bg1"/>
                </a:solidFill>
                <a:latin typeface="Helvetica" charset="0"/>
                <a:ea typeface="Helvetica" charset="0"/>
                <a:cs typeface="Helvetica" charset="0"/>
              </a:rPr>
              <a:t> Credit Union</a:t>
            </a:r>
          </a:p>
        </p:txBody>
      </p:sp>
      <p:sp>
        <p:nvSpPr>
          <p:cNvPr id="9" name="TextBox 8"/>
          <p:cNvSpPr txBox="1"/>
          <p:nvPr userDrawn="1"/>
        </p:nvSpPr>
        <p:spPr>
          <a:xfrm>
            <a:off x="2718954" y="2840586"/>
            <a:ext cx="6754095" cy="1176832"/>
          </a:xfrm>
          <a:prstGeom prst="rect">
            <a:avLst/>
          </a:prstGeom>
          <a:noFill/>
        </p:spPr>
        <p:txBody>
          <a:bodyPr wrap="square" bIns="0" rtlCol="0" anchor="t" anchorCtr="0">
            <a:noAutofit/>
          </a:bodyPr>
          <a:lstStyle/>
          <a:p>
            <a:pPr algn="ctr">
              <a:lnSpc>
                <a:spcPct val="150000"/>
              </a:lnSpc>
            </a:pPr>
            <a:r>
              <a:rPr lang="en-US" sz="1235" b="1" i="0" kern="1200" dirty="0">
                <a:solidFill>
                  <a:schemeClr val="bg1"/>
                </a:solidFill>
                <a:effectLst/>
                <a:latin typeface="Helvetica Light" charset="0"/>
                <a:ea typeface="Helvetica Light" charset="0"/>
                <a:cs typeface="Helvetica Light" charset="0"/>
              </a:rPr>
              <a:t>Lorem ipsum dolor sit </a:t>
            </a:r>
            <a:r>
              <a:rPr lang="en-US" sz="1235" b="1" i="0" kern="1200" dirty="0" err="1">
                <a:solidFill>
                  <a:schemeClr val="bg1"/>
                </a:solidFill>
                <a:effectLst/>
                <a:latin typeface="Helvetica Light" charset="0"/>
                <a:ea typeface="Helvetica Light" charset="0"/>
                <a:cs typeface="Helvetica Light" charset="0"/>
              </a:rPr>
              <a:t>amet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consectetur</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adipiscing</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elit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sed</a:t>
            </a:r>
            <a:r>
              <a:rPr lang="en-US" sz="1235" b="1" i="0" kern="1200" dirty="0">
                <a:solidFill>
                  <a:schemeClr val="bg1"/>
                </a:solidFill>
                <a:effectLst/>
                <a:latin typeface="Helvetica Light" charset="0"/>
                <a:ea typeface="Helvetica Light" charset="0"/>
                <a:cs typeface="Helvetica Light" charset="0"/>
              </a:rPr>
              <a:t> do </a:t>
            </a:r>
            <a:r>
              <a:rPr lang="en-US" sz="1235" b="1" i="0" kern="1200" dirty="0" err="1">
                <a:solidFill>
                  <a:schemeClr val="bg1"/>
                </a:solidFill>
                <a:effectLst/>
                <a:latin typeface="Helvetica Light" charset="0"/>
                <a:ea typeface="Helvetica Light" charset="0"/>
                <a:cs typeface="Helvetica Light" charset="0"/>
              </a:rPr>
              <a:t>eiusmod</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tempor</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incididunt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labore</a:t>
            </a:r>
            <a:r>
              <a:rPr lang="en-US" sz="1235" b="1" i="0" kern="1200" dirty="0">
                <a:solidFill>
                  <a:schemeClr val="bg1"/>
                </a:solidFill>
                <a:effectLst/>
                <a:latin typeface="Helvetica Light" charset="0"/>
                <a:ea typeface="Helvetica Light" charset="0"/>
                <a:cs typeface="Helvetica Light" charset="0"/>
              </a:rPr>
              <a:t> et </a:t>
            </a:r>
            <a:r>
              <a:rPr lang="en-US" sz="1235" b="1" i="0" kern="1200" dirty="0" err="1">
                <a:solidFill>
                  <a:schemeClr val="bg1"/>
                </a:solidFill>
                <a:effectLst/>
                <a:latin typeface="Helvetica Light" charset="0"/>
                <a:ea typeface="Helvetica Light" charset="0"/>
                <a:cs typeface="Helvetica Light" charset="0"/>
              </a:rPr>
              <a:t>dolore</a:t>
            </a:r>
            <a:r>
              <a:rPr lang="en-US" sz="1235" b="1" i="0" kern="1200" dirty="0">
                <a:solidFill>
                  <a:schemeClr val="bg1"/>
                </a:solidFill>
                <a:effectLst/>
                <a:latin typeface="Helvetica Light" charset="0"/>
                <a:ea typeface="Helvetica Light" charset="0"/>
                <a:cs typeface="Helvetica Light" charset="0"/>
              </a:rPr>
              <a:t> magna </a:t>
            </a:r>
            <a:r>
              <a:rPr lang="en-US" sz="1235" b="1" i="0" kern="1200" dirty="0" err="1">
                <a:solidFill>
                  <a:schemeClr val="bg1"/>
                </a:solidFill>
                <a:effectLst/>
                <a:latin typeface="Helvetica Light" charset="0"/>
                <a:ea typeface="Helvetica Light" charset="0"/>
                <a:cs typeface="Helvetica Light" charset="0"/>
              </a:rPr>
              <a:t>aliqua</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enim</a:t>
            </a:r>
            <a:r>
              <a:rPr lang="en-US" sz="1235" b="1" i="0" kern="1200" dirty="0">
                <a:solidFill>
                  <a:schemeClr val="bg1"/>
                </a:solidFill>
                <a:effectLst/>
                <a:latin typeface="Helvetica Light" charset="0"/>
                <a:ea typeface="Helvetica Light" charset="0"/>
                <a:cs typeface="Helvetica Light" charset="0"/>
              </a:rPr>
              <a:t> ad minim </a:t>
            </a:r>
            <a:r>
              <a:rPr lang="en-US" sz="1235" b="1" i="0" kern="1200" dirty="0" err="1">
                <a:solidFill>
                  <a:schemeClr val="bg1"/>
                </a:solidFill>
                <a:effectLst/>
                <a:latin typeface="Helvetica Light" charset="0"/>
                <a:ea typeface="Helvetica Light" charset="0"/>
                <a:cs typeface="Helvetica Light" charset="0"/>
              </a:rPr>
              <a:t>veniam</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quis</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nostrud</a:t>
            </a:r>
            <a:r>
              <a:rPr lang="en-US" sz="1235" b="1" i="0" kern="1200" dirty="0">
                <a:solidFill>
                  <a:schemeClr val="bg1"/>
                </a:solidFill>
                <a:effectLst/>
                <a:latin typeface="Helvetica Light" charset="0"/>
                <a:ea typeface="Helvetica Light" charset="0"/>
                <a:cs typeface="Helvetica Light" charset="0"/>
              </a:rPr>
              <a:t> exercitation </a:t>
            </a:r>
            <a:r>
              <a:rPr lang="en-US" sz="1235" b="1" i="0" kern="1200" dirty="0" err="1">
                <a:solidFill>
                  <a:schemeClr val="bg1"/>
                </a:solidFill>
                <a:effectLst/>
                <a:latin typeface="Helvetica Light" charset="0"/>
                <a:ea typeface="Helvetica Light" charset="0"/>
                <a:cs typeface="Helvetica Light" charset="0"/>
              </a:rPr>
              <a:t>ullamco</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laboris</a:t>
            </a:r>
            <a:r>
              <a:rPr lang="en-US" sz="1235" b="1" i="0" kern="1200" dirty="0">
                <a:solidFill>
                  <a:schemeClr val="bg1"/>
                </a:solidFill>
                <a:effectLst/>
                <a:latin typeface="Helvetica Light" charset="0"/>
                <a:ea typeface="Helvetica Light" charset="0"/>
                <a:cs typeface="Helvetica Light" charset="0"/>
              </a:rPr>
              <a:t> nisi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aliquip</a:t>
            </a:r>
            <a:r>
              <a:rPr lang="en-US" sz="1235" b="1" i="0" kern="1200" dirty="0">
                <a:solidFill>
                  <a:schemeClr val="bg1"/>
                </a:solidFill>
                <a:effectLst/>
                <a:latin typeface="Helvetica Light" charset="0"/>
                <a:ea typeface="Helvetica Light" charset="0"/>
                <a:cs typeface="Helvetica Light" charset="0"/>
              </a:rPr>
              <a:t> ex </a:t>
            </a:r>
            <a:r>
              <a:rPr lang="en-US" sz="1235" b="1" i="0" kern="1200" dirty="0" err="1">
                <a:solidFill>
                  <a:schemeClr val="bg1"/>
                </a:solidFill>
                <a:effectLst/>
                <a:latin typeface="Helvetica Light" charset="0"/>
                <a:ea typeface="Helvetica Light" charset="0"/>
                <a:cs typeface="Helvetica Light" charset="0"/>
              </a:rPr>
              <a:t>ea</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commodo</a:t>
            </a:r>
            <a:r>
              <a:rPr lang="en-US" sz="1235" b="1" i="0" kern="1200" dirty="0">
                <a:solidFill>
                  <a:schemeClr val="bg1"/>
                </a:solidFill>
                <a:effectLst/>
                <a:latin typeface="Helvetica Light" charset="0"/>
                <a:ea typeface="Helvetica Light" charset="0"/>
                <a:cs typeface="Helvetica Light" charset="0"/>
              </a:rPr>
              <a:t>.</a:t>
            </a:r>
            <a:endParaRPr lang="en-US" sz="1235" b="1" i="0" dirty="0">
              <a:solidFill>
                <a:schemeClr val="bg1"/>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637866671"/>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887559"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90" indent="-221890" algn="l" defTabSz="887559"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9" rtl="0" eaLnBrk="1" latinLnBrk="0" hangingPunct="1">
        <a:defRPr sz="1747" kern="1200">
          <a:solidFill>
            <a:schemeClr val="tx1"/>
          </a:solidFill>
          <a:latin typeface="+mn-lt"/>
          <a:ea typeface="+mn-ea"/>
          <a:cs typeface="+mn-cs"/>
        </a:defRPr>
      </a:lvl1pPr>
      <a:lvl2pPr marL="443779" algn="l" defTabSz="887559" rtl="0" eaLnBrk="1" latinLnBrk="0" hangingPunct="1">
        <a:defRPr sz="1747" kern="1200">
          <a:solidFill>
            <a:schemeClr val="tx1"/>
          </a:solidFill>
          <a:latin typeface="+mn-lt"/>
          <a:ea typeface="+mn-ea"/>
          <a:cs typeface="+mn-cs"/>
        </a:defRPr>
      </a:lvl2pPr>
      <a:lvl3pPr marL="887559" algn="l" defTabSz="887559" rtl="0" eaLnBrk="1" latinLnBrk="0" hangingPunct="1">
        <a:defRPr sz="1747" kern="1200">
          <a:solidFill>
            <a:schemeClr val="tx1"/>
          </a:solidFill>
          <a:latin typeface="+mn-lt"/>
          <a:ea typeface="+mn-ea"/>
          <a:cs typeface="+mn-cs"/>
        </a:defRPr>
      </a:lvl3pPr>
      <a:lvl4pPr marL="1331339" algn="l" defTabSz="887559" rtl="0" eaLnBrk="1" latinLnBrk="0" hangingPunct="1">
        <a:defRPr sz="1747" kern="1200">
          <a:solidFill>
            <a:schemeClr val="tx1"/>
          </a:solidFill>
          <a:latin typeface="+mn-lt"/>
          <a:ea typeface="+mn-ea"/>
          <a:cs typeface="+mn-cs"/>
        </a:defRPr>
      </a:lvl4pPr>
      <a:lvl5pPr marL="1775119" algn="l" defTabSz="887559" rtl="0" eaLnBrk="1" latinLnBrk="0" hangingPunct="1">
        <a:defRPr sz="1747" kern="1200">
          <a:solidFill>
            <a:schemeClr val="tx1"/>
          </a:solidFill>
          <a:latin typeface="+mn-lt"/>
          <a:ea typeface="+mn-ea"/>
          <a:cs typeface="+mn-cs"/>
        </a:defRPr>
      </a:lvl5pPr>
      <a:lvl6pPr marL="2218897" algn="l" defTabSz="887559" rtl="0" eaLnBrk="1" latinLnBrk="0" hangingPunct="1">
        <a:defRPr sz="1747" kern="1200">
          <a:solidFill>
            <a:schemeClr val="tx1"/>
          </a:solidFill>
          <a:latin typeface="+mn-lt"/>
          <a:ea typeface="+mn-ea"/>
          <a:cs typeface="+mn-cs"/>
        </a:defRPr>
      </a:lvl6pPr>
      <a:lvl7pPr marL="2662676" algn="l" defTabSz="887559" rtl="0" eaLnBrk="1" latinLnBrk="0" hangingPunct="1">
        <a:defRPr sz="1747" kern="1200">
          <a:solidFill>
            <a:schemeClr val="tx1"/>
          </a:solidFill>
          <a:latin typeface="+mn-lt"/>
          <a:ea typeface="+mn-ea"/>
          <a:cs typeface="+mn-cs"/>
        </a:defRPr>
      </a:lvl7pPr>
      <a:lvl8pPr marL="3106457" algn="l" defTabSz="887559" rtl="0" eaLnBrk="1" latinLnBrk="0" hangingPunct="1">
        <a:defRPr sz="1747" kern="1200">
          <a:solidFill>
            <a:schemeClr val="tx1"/>
          </a:solidFill>
          <a:latin typeface="+mn-lt"/>
          <a:ea typeface="+mn-ea"/>
          <a:cs typeface="+mn-cs"/>
        </a:defRPr>
      </a:lvl8pPr>
      <a:lvl9pPr marL="3550236" algn="l" defTabSz="887559"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5.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5.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hyperlink" Target="https://www.alturacu.com/js-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nature, mountain, city&#10;&#10;Description automatically generated">
            <a:extLst>
              <a:ext uri="{FF2B5EF4-FFF2-40B4-BE49-F238E27FC236}">
                <a16:creationId xmlns:a16="http://schemas.microsoft.com/office/drawing/2014/main" id="{4D2A94F0-9AD6-4CA6-B452-9EC590E04CFE}"/>
              </a:ext>
            </a:extLst>
          </p:cNvPr>
          <p:cNvPicPr>
            <a:picLocks noChangeAspect="1"/>
          </p:cNvPicPr>
          <p:nvPr/>
        </p:nvPicPr>
        <p:blipFill>
          <a:blip r:embed="rId3"/>
          <a:stretch>
            <a:fillRect/>
          </a:stretch>
        </p:blipFill>
        <p:spPr>
          <a:xfrm>
            <a:off x="-1" y="1"/>
            <a:ext cx="12194945" cy="6857997"/>
          </a:xfrm>
          <a:prstGeom prst="rect">
            <a:avLst/>
          </a:prstGeom>
        </p:spPr>
      </p:pic>
      <p:sp>
        <p:nvSpPr>
          <p:cNvPr id="8" name="Rectangle 7"/>
          <p:cNvSpPr/>
          <p:nvPr/>
        </p:nvSpPr>
        <p:spPr>
          <a:xfrm>
            <a:off x="0" y="2"/>
            <a:ext cx="12192000" cy="1711023"/>
          </a:xfrm>
          <a:prstGeom prst="rect">
            <a:avLst/>
          </a:prstGeom>
          <a:solidFill>
            <a:srgbClr val="779C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588" dirty="0"/>
          </a:p>
        </p:txBody>
      </p:sp>
      <p:sp>
        <p:nvSpPr>
          <p:cNvPr id="9" name="Rectangle 8"/>
          <p:cNvSpPr/>
          <p:nvPr/>
        </p:nvSpPr>
        <p:spPr>
          <a:xfrm>
            <a:off x="7283532" y="2"/>
            <a:ext cx="4159004" cy="2405103"/>
          </a:xfrm>
          <a:prstGeom prst="rect">
            <a:avLst/>
          </a:prstGeom>
          <a:solidFill>
            <a:schemeClr val="tx1">
              <a:lumMod val="65000"/>
              <a:lumOff val="3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039" y="608191"/>
            <a:ext cx="2948940" cy="832104"/>
          </a:xfrm>
          <a:prstGeom prst="rect">
            <a:avLst/>
          </a:prstGeom>
        </p:spPr>
      </p:pic>
      <p:sp>
        <p:nvSpPr>
          <p:cNvPr id="11" name="TextBox 10"/>
          <p:cNvSpPr txBox="1"/>
          <p:nvPr/>
        </p:nvSpPr>
        <p:spPr>
          <a:xfrm>
            <a:off x="7674563" y="1898570"/>
            <a:ext cx="3172212" cy="276999"/>
          </a:xfrm>
          <a:prstGeom prst="rect">
            <a:avLst/>
          </a:prstGeom>
          <a:noFill/>
        </p:spPr>
        <p:txBody>
          <a:bodyPr wrap="square" rIns="0" rtlCol="0">
            <a:spAutoFit/>
          </a:bodyPr>
          <a:lstStyle/>
          <a:p>
            <a:pPr marL="0" marR="0" indent="0" algn="r" defTabSz="806871" rtl="0" eaLnBrk="1" fontAlgn="auto" latinLnBrk="0" hangingPunct="1">
              <a:lnSpc>
                <a:spcPct val="100000"/>
              </a:lnSpc>
              <a:spcBef>
                <a:spcPts val="0"/>
              </a:spcBef>
              <a:spcAft>
                <a:spcPts val="0"/>
              </a:spcAft>
              <a:buClrTx/>
              <a:buSzTx/>
              <a:buFontTx/>
              <a:buNone/>
              <a:tabLst/>
              <a:defRPr/>
            </a:pPr>
            <a:r>
              <a:rPr lang="en-US" sz="1200" b="1" i="0" kern="1200" dirty="0">
                <a:solidFill>
                  <a:schemeClr val="bg1"/>
                </a:solidFill>
                <a:effectLst/>
                <a:latin typeface="Trebuchet MS" panose="020B0603020202020204" pitchFamily="34" charset="0"/>
                <a:ea typeface="Arial" charset="0"/>
                <a:cs typeface="Arial" charset="0"/>
              </a:rPr>
              <a:t>Enriching Lives and Empowering Dreams</a:t>
            </a:r>
          </a:p>
        </p:txBody>
      </p:sp>
      <p:sp>
        <p:nvSpPr>
          <p:cNvPr id="4" name="TextBox 3">
            <a:extLst>
              <a:ext uri="{FF2B5EF4-FFF2-40B4-BE49-F238E27FC236}">
                <a16:creationId xmlns:a16="http://schemas.microsoft.com/office/drawing/2014/main" id="{AFB34FEB-1E7A-48F5-89D7-551AC479FE84}"/>
              </a:ext>
            </a:extLst>
          </p:cNvPr>
          <p:cNvSpPr txBox="1"/>
          <p:nvPr/>
        </p:nvSpPr>
        <p:spPr>
          <a:xfrm>
            <a:off x="124936" y="501023"/>
            <a:ext cx="4871047" cy="523220"/>
          </a:xfrm>
          <a:prstGeom prst="rect">
            <a:avLst/>
          </a:prstGeom>
          <a:noFill/>
        </p:spPr>
        <p:txBody>
          <a:bodyPr wrap="square" rtlCol="0">
            <a:spAutoFit/>
          </a:bodyPr>
          <a:lstStyle/>
          <a:p>
            <a:r>
              <a:rPr lang="en-US" sz="2800" b="1" dirty="0">
                <a:solidFill>
                  <a:schemeClr val="bg2"/>
                </a:solidFill>
              </a:rPr>
              <a:t>Presentation by: Joshua Smith</a:t>
            </a:r>
          </a:p>
        </p:txBody>
      </p:sp>
      <p:sp>
        <p:nvSpPr>
          <p:cNvPr id="5" name="TextBox 4">
            <a:extLst>
              <a:ext uri="{FF2B5EF4-FFF2-40B4-BE49-F238E27FC236}">
                <a16:creationId xmlns:a16="http://schemas.microsoft.com/office/drawing/2014/main" id="{27C7BE02-4937-4D25-B553-F0D06057706E}"/>
              </a:ext>
            </a:extLst>
          </p:cNvPr>
          <p:cNvSpPr txBox="1"/>
          <p:nvPr/>
        </p:nvSpPr>
        <p:spPr>
          <a:xfrm>
            <a:off x="347482" y="1805377"/>
            <a:ext cx="6018245" cy="1446550"/>
          </a:xfrm>
          <a:prstGeom prst="rect">
            <a:avLst/>
          </a:prstGeom>
          <a:noFill/>
        </p:spPr>
        <p:txBody>
          <a:bodyPr wrap="square" rtlCol="0">
            <a:spAutoFit/>
          </a:bodyPr>
          <a:lstStyle/>
          <a:p>
            <a:r>
              <a:rPr lang="en-US" sz="8800" dirty="0">
                <a:solidFill>
                  <a:schemeClr val="bg1"/>
                </a:solidFill>
              </a:rPr>
              <a:t>Welcome! </a:t>
            </a:r>
          </a:p>
        </p:txBody>
      </p:sp>
    </p:spTree>
    <p:extLst>
      <p:ext uri="{BB962C8B-B14F-4D97-AF65-F5344CB8AC3E}">
        <p14:creationId xmlns:p14="http://schemas.microsoft.com/office/powerpoint/2010/main" val="21280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sp>
        <p:nvSpPr>
          <p:cNvPr id="17" name="Text Placeholder 7"/>
          <p:cNvSpPr txBox="1">
            <a:spLocks/>
          </p:cNvSpPr>
          <p:nvPr/>
        </p:nvSpPr>
        <p:spPr>
          <a:xfrm>
            <a:off x="8839833" y="152719"/>
            <a:ext cx="2854325" cy="375602"/>
          </a:xfrm>
          <a:prstGeom prst="rect">
            <a:avLst/>
          </a:prstGeo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300"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defRPr/>
            </a:pPr>
            <a:endParaRPr lang="en-US" dirty="0">
              <a:latin typeface="Trebuchet MS" panose="020B0603020202020204" pitchFamily="34" charset="0"/>
              <a:ea typeface="Arial" charset="0"/>
              <a:cs typeface="Arial" charset="0"/>
            </a:endParaRPr>
          </a:p>
        </p:txBody>
      </p:sp>
      <p:sp>
        <p:nvSpPr>
          <p:cNvPr id="20" name="Rectangle 19"/>
          <p:cNvSpPr/>
          <p:nvPr/>
        </p:nvSpPr>
        <p:spPr>
          <a:xfrm>
            <a:off x="3518955" y="2163124"/>
            <a:ext cx="8673045"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1" name="TextBox 20"/>
          <p:cNvSpPr txBox="1"/>
          <p:nvPr/>
        </p:nvSpPr>
        <p:spPr>
          <a:xfrm>
            <a:off x="3871219" y="2122140"/>
            <a:ext cx="6535524" cy="573819"/>
          </a:xfrm>
          <a:prstGeom prst="rect">
            <a:avLst/>
          </a:prstGeom>
          <a:noFill/>
        </p:spPr>
        <p:txBody>
          <a:bodyPr wrap="square" bIns="0" rtlCol="0" anchor="ctr" anchorCtr="0">
            <a:noAutofit/>
          </a:bodyPr>
          <a:lstStyle/>
          <a:p>
            <a:pPr algn="l"/>
            <a:r>
              <a:rPr lang="en-US" sz="2118" b="1" i="0" dirty="0">
                <a:solidFill>
                  <a:schemeClr val="bg1"/>
                </a:solidFill>
                <a:latin typeface="Trebuchet MS" panose="020B0603020202020204" pitchFamily="34" charset="0"/>
                <a:ea typeface="Helvetica" charset="0"/>
                <a:cs typeface="Helvetica" charset="0"/>
              </a:rPr>
              <a:t>Introduction</a:t>
            </a:r>
          </a:p>
        </p:txBody>
      </p:sp>
      <p:sp>
        <p:nvSpPr>
          <p:cNvPr id="22" name="Rectangle 21"/>
          <p:cNvSpPr/>
          <p:nvPr/>
        </p:nvSpPr>
        <p:spPr>
          <a:xfrm>
            <a:off x="3" y="2163124"/>
            <a:ext cx="3542116" cy="641847"/>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3" name="TextBox 22"/>
          <p:cNvSpPr txBox="1"/>
          <p:nvPr/>
        </p:nvSpPr>
        <p:spPr>
          <a:xfrm>
            <a:off x="4245429" y="3013630"/>
            <a:ext cx="6744788" cy="2985954"/>
          </a:xfrm>
          <a:prstGeom prst="rect">
            <a:avLst/>
          </a:prstGeom>
          <a:noFill/>
        </p:spPr>
        <p:txBody>
          <a:bodyPr wrap="square" bIns="0" rtlCol="0" anchor="t" anchorCtr="0">
            <a:noAutofit/>
          </a:bodyPr>
          <a:lstStyle/>
          <a:p>
            <a:pPr>
              <a:lnSpc>
                <a:spcPct val="150000"/>
              </a:lnSpc>
            </a:pPr>
            <a:endParaRPr lang="en-US" sz="1400" dirty="0">
              <a:latin typeface="Trebuchet MS" panose="020B0603020202020204" pitchFamily="34" charset="0"/>
              <a:ea typeface="Helvetica Light" charset="0"/>
              <a:cs typeface="Helvetica Light" charset="0"/>
            </a:endParaRPr>
          </a:p>
          <a:p>
            <a:pPr marL="252147" indent="-252147">
              <a:lnSpc>
                <a:spcPct val="150000"/>
              </a:lnSpc>
              <a:buBlip>
                <a:blip r:embed="rId4"/>
              </a:buBlip>
            </a:pPr>
            <a:r>
              <a:rPr lang="en-US" dirty="0">
                <a:latin typeface="Trebuchet MS" panose="020B0603020202020204" pitchFamily="34" charset="0"/>
                <a:ea typeface="Helvetica Light" charset="0"/>
                <a:cs typeface="Helvetica Light" charset="0"/>
              </a:rPr>
              <a:t>Altura Founded in 1957 by two Riverside USD Employees</a:t>
            </a:r>
          </a:p>
          <a:p>
            <a:pPr marL="252147" indent="-252147">
              <a:lnSpc>
                <a:spcPct val="150000"/>
              </a:lnSpc>
              <a:buBlip>
                <a:blip r:embed="rId4"/>
              </a:buBlip>
            </a:pPr>
            <a:r>
              <a:rPr lang="en-US" dirty="0">
                <a:latin typeface="Trebuchet MS" panose="020B0603020202020204" pitchFamily="34" charset="0"/>
                <a:ea typeface="Helvetica Light" charset="0"/>
                <a:cs typeface="Helvetica Light" charset="0"/>
              </a:rPr>
              <a:t>Grown to be one of the largest credit union in the Inland Empire with more than 205,000 members and growing</a:t>
            </a:r>
          </a:p>
          <a:p>
            <a:pPr marL="252147" indent="-252147">
              <a:lnSpc>
                <a:spcPct val="150000"/>
              </a:lnSpc>
              <a:buBlip>
                <a:blip r:embed="rId4"/>
              </a:buBlip>
            </a:pPr>
            <a:r>
              <a:rPr lang="en-US" dirty="0">
                <a:latin typeface="Trebuchet MS" panose="020B0603020202020204" pitchFamily="34" charset="0"/>
                <a:ea typeface="Helvetica Light" charset="0"/>
                <a:cs typeface="Helvetica Light" charset="0"/>
              </a:rPr>
              <a:t>23 Current Branches </a:t>
            </a:r>
          </a:p>
        </p:txBody>
      </p:sp>
      <p:cxnSp>
        <p:nvCxnSpPr>
          <p:cNvPr id="15" name="Straight Connector 14"/>
          <p:cNvCxnSpPr/>
          <p:nvPr/>
        </p:nvCxnSpPr>
        <p:spPr>
          <a:xfrm>
            <a:off x="0" y="660761"/>
            <a:ext cx="1219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ock, outdoor, building&#10;&#10;Description automatically generated">
            <a:extLst>
              <a:ext uri="{FF2B5EF4-FFF2-40B4-BE49-F238E27FC236}">
                <a16:creationId xmlns:a16="http://schemas.microsoft.com/office/drawing/2014/main" id="{4F1AC976-F77A-4ADF-AF1C-50D90B5DBF43}"/>
              </a:ext>
            </a:extLst>
          </p:cNvPr>
          <p:cNvPicPr>
            <a:picLocks noChangeAspect="1"/>
          </p:cNvPicPr>
          <p:nvPr/>
        </p:nvPicPr>
        <p:blipFill rotWithShape="1">
          <a:blip r:embed="rId5"/>
          <a:srcRect t="-19214" b="25181"/>
          <a:stretch/>
        </p:blipFill>
        <p:spPr>
          <a:xfrm>
            <a:off x="3" y="1754154"/>
            <a:ext cx="3533151" cy="5103845"/>
          </a:xfrm>
          <a:prstGeom prst="rect">
            <a:avLst/>
          </a:prstGeom>
        </p:spPr>
      </p:pic>
      <p:pic>
        <p:nvPicPr>
          <p:cNvPr id="5" name="Picture 4" descr="A picture containing tree, outdoor, sky, grass&#10;&#10;Description automatically generated">
            <a:extLst>
              <a:ext uri="{FF2B5EF4-FFF2-40B4-BE49-F238E27FC236}">
                <a16:creationId xmlns:a16="http://schemas.microsoft.com/office/drawing/2014/main" id="{6E7B56BD-9EC5-4F9C-A28E-263B81AEC99D}"/>
              </a:ext>
            </a:extLst>
          </p:cNvPr>
          <p:cNvPicPr>
            <a:picLocks noChangeAspect="1"/>
          </p:cNvPicPr>
          <p:nvPr/>
        </p:nvPicPr>
        <p:blipFill rotWithShape="1">
          <a:blip r:embed="rId6"/>
          <a:srcRect b="19071"/>
          <a:stretch/>
        </p:blipFill>
        <p:spPr>
          <a:xfrm>
            <a:off x="-5231" y="652296"/>
            <a:ext cx="3524186" cy="2144210"/>
          </a:xfrm>
          <a:prstGeom prst="rect">
            <a:avLst/>
          </a:prstGeom>
        </p:spPr>
      </p:pic>
      <p:sp>
        <p:nvSpPr>
          <p:cNvPr id="6" name="AutoShape 8" descr="See the source image">
            <a:extLst>
              <a:ext uri="{FF2B5EF4-FFF2-40B4-BE49-F238E27FC236}">
                <a16:creationId xmlns:a16="http://schemas.microsoft.com/office/drawing/2014/main" id="{D7588D07-1150-4C2E-A30B-7D305B5D51AD}"/>
              </a:ext>
            </a:extLst>
          </p:cNvPr>
          <p:cNvSpPr>
            <a:spLocks noChangeAspect="1" noChangeArrowheads="1"/>
          </p:cNvSpPr>
          <p:nvPr/>
        </p:nvSpPr>
        <p:spPr bwMode="auto">
          <a:xfrm>
            <a:off x="4921581" y="2254581"/>
            <a:ext cx="1326819" cy="13268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2595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ock, sky, outdoor, nature&#10;&#10;Description automatically generated">
            <a:extLst>
              <a:ext uri="{FF2B5EF4-FFF2-40B4-BE49-F238E27FC236}">
                <a16:creationId xmlns:a16="http://schemas.microsoft.com/office/drawing/2014/main" id="{3D531607-EF77-4572-9D01-F9A2F311767D}"/>
              </a:ext>
            </a:extLst>
          </p:cNvPr>
          <p:cNvPicPr>
            <a:picLocks noChangeAspect="1"/>
          </p:cNvPicPr>
          <p:nvPr/>
        </p:nvPicPr>
        <p:blipFill>
          <a:blip r:embed="rId3"/>
          <a:stretch>
            <a:fillRect/>
          </a:stretch>
        </p:blipFill>
        <p:spPr>
          <a:xfrm>
            <a:off x="2" y="654930"/>
            <a:ext cx="3580989" cy="168255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sp>
        <p:nvSpPr>
          <p:cNvPr id="17" name="Text Placeholder 7"/>
          <p:cNvSpPr txBox="1">
            <a:spLocks/>
          </p:cNvSpPr>
          <p:nvPr/>
        </p:nvSpPr>
        <p:spPr>
          <a:xfrm>
            <a:off x="8839833" y="152719"/>
            <a:ext cx="2854325" cy="375602"/>
          </a:xfrm>
          <a:prstGeom prst="rect">
            <a:avLst/>
          </a:prstGeo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300"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defRPr/>
            </a:pPr>
            <a:endParaRPr lang="en-US" dirty="0">
              <a:latin typeface="Trebuchet MS" panose="020B0603020202020204" pitchFamily="34" charset="0"/>
              <a:ea typeface="Arial" charset="0"/>
              <a:cs typeface="Arial" charset="0"/>
            </a:endParaRPr>
          </a:p>
        </p:txBody>
      </p:sp>
      <p:sp>
        <p:nvSpPr>
          <p:cNvPr id="20" name="Rectangle 19"/>
          <p:cNvSpPr/>
          <p:nvPr/>
        </p:nvSpPr>
        <p:spPr>
          <a:xfrm>
            <a:off x="3580991" y="1695638"/>
            <a:ext cx="8611009"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Credit Unions vs. Banks</a:t>
            </a:r>
          </a:p>
        </p:txBody>
      </p:sp>
      <p:sp>
        <p:nvSpPr>
          <p:cNvPr id="21" name="TextBox 20"/>
          <p:cNvSpPr txBox="1"/>
          <p:nvPr/>
        </p:nvSpPr>
        <p:spPr>
          <a:xfrm>
            <a:off x="5075432" y="2159204"/>
            <a:ext cx="6535524" cy="573819"/>
          </a:xfrm>
          <a:prstGeom prst="rect">
            <a:avLst/>
          </a:prstGeom>
          <a:noFill/>
        </p:spPr>
        <p:txBody>
          <a:bodyPr wrap="square" bIns="0" rtlCol="0" anchor="ctr" anchorCtr="0">
            <a:noAutofit/>
          </a:bodyPr>
          <a:lstStyle/>
          <a:p>
            <a:pPr algn="ctr"/>
            <a:r>
              <a:rPr lang="en-US" sz="2118" b="1" i="0" dirty="0">
                <a:solidFill>
                  <a:schemeClr val="bg1"/>
                </a:solidFill>
                <a:latin typeface="Trebuchet MS" panose="020B0603020202020204" pitchFamily="34" charset="0"/>
                <a:ea typeface="Helvetica" charset="0"/>
                <a:cs typeface="Helvetica" charset="0"/>
              </a:rPr>
              <a:t>Credit Union vs. Bank</a:t>
            </a:r>
            <a:r>
              <a:rPr lang="en-US" sz="2118" b="1" dirty="0">
                <a:solidFill>
                  <a:schemeClr val="bg1"/>
                </a:solidFill>
                <a:latin typeface="Trebuchet MS" panose="020B0603020202020204" pitchFamily="34" charset="0"/>
                <a:ea typeface="Helvetica" charset="0"/>
                <a:cs typeface="Helvetica" charset="0"/>
              </a:rPr>
              <a:t>s</a:t>
            </a:r>
            <a:endParaRPr lang="en-US" sz="2118" b="1" i="0" dirty="0">
              <a:solidFill>
                <a:schemeClr val="bg1"/>
              </a:solidFill>
              <a:latin typeface="Trebuchet MS" panose="020B0603020202020204" pitchFamily="34" charset="0"/>
              <a:ea typeface="Helvetica" charset="0"/>
              <a:cs typeface="Helvetica" charset="0"/>
            </a:endParaRPr>
          </a:p>
        </p:txBody>
      </p:sp>
      <p:sp>
        <p:nvSpPr>
          <p:cNvPr id="23" name="TextBox 22"/>
          <p:cNvSpPr txBox="1"/>
          <p:nvPr/>
        </p:nvSpPr>
        <p:spPr>
          <a:xfrm>
            <a:off x="3775366" y="2469543"/>
            <a:ext cx="7200539" cy="4430212"/>
          </a:xfrm>
          <a:prstGeom prst="rect">
            <a:avLst/>
          </a:prstGeom>
          <a:noFill/>
        </p:spPr>
        <p:txBody>
          <a:bodyPr wrap="square" bIns="0" rtlCol="0" anchor="t" anchorCtr="0">
            <a:noAutofit/>
          </a:bodyPr>
          <a:lstStyle/>
          <a:p>
            <a:pPr marL="252147" indent="-252147">
              <a:lnSpc>
                <a:spcPct val="150000"/>
              </a:lnSpc>
              <a:buBlip>
                <a:blip r:embed="rId5"/>
              </a:buBlip>
            </a:pPr>
            <a:r>
              <a:rPr lang="en-US" sz="2400" dirty="0">
                <a:latin typeface="Trebuchet MS" panose="020B0603020202020204" pitchFamily="34" charset="0"/>
                <a:ea typeface="Helvetica Light" charset="0"/>
                <a:cs typeface="Helvetica Light" charset="0"/>
              </a:rPr>
              <a:t>Credit Union vs. Banks</a:t>
            </a:r>
          </a:p>
          <a:p>
            <a:pPr lvl="1">
              <a:lnSpc>
                <a:spcPct val="150000"/>
              </a:lnSpc>
            </a:pPr>
            <a:r>
              <a:rPr lang="en-US" sz="1600" dirty="0">
                <a:latin typeface="Trebuchet MS" panose="020B0603020202020204" pitchFamily="34" charset="0"/>
                <a:ea typeface="Helvetica Light" charset="0"/>
                <a:cs typeface="Helvetica Light" charset="0"/>
              </a:rPr>
              <a:t>Credit Union			Banks</a:t>
            </a:r>
          </a:p>
          <a:p>
            <a:pPr marL="1200150" lvl="2"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Not-for-Profit		   -  Profit Driven (owned by stockholders)</a:t>
            </a:r>
          </a:p>
          <a:p>
            <a:pPr marL="1200150" lvl="2" indent="-285750">
              <a:buFont typeface="Arial" panose="020B0604020202020204" pitchFamily="34" charset="0"/>
              <a:buChar char="•"/>
            </a:pPr>
            <a:r>
              <a:rPr lang="en-US" sz="1400" dirty="0">
                <a:latin typeface="Trebuchet MS" panose="020B0603020202020204" pitchFamily="34" charset="0"/>
              </a:rPr>
              <a:t>Free Accounts		   -  High Fees</a:t>
            </a:r>
          </a:p>
          <a:p>
            <a:pPr marL="1200150" lvl="2" indent="-285750">
              <a:buFont typeface="Arial" panose="020B0604020202020204" pitchFamily="34" charset="0"/>
              <a:buChar char="•"/>
            </a:pPr>
            <a:r>
              <a:rPr lang="en-US" sz="1400" dirty="0">
                <a:latin typeface="Trebuchet MS" panose="020B0603020202020204" pitchFamily="34" charset="0"/>
              </a:rPr>
              <a:t>Low loan rates	                    -  Higher interest rates</a:t>
            </a:r>
          </a:p>
          <a:p>
            <a:pPr marL="1200150" lvl="2" indent="-285750">
              <a:buFont typeface="Arial" panose="020B0604020202020204" pitchFamily="34" charset="0"/>
              <a:buChar char="•"/>
            </a:pPr>
            <a:r>
              <a:rPr lang="en-US" sz="1400" dirty="0">
                <a:latin typeface="Trebuchet MS" panose="020B0603020202020204" pitchFamily="34" charset="0"/>
              </a:rPr>
              <a:t>Flexible                                     -  Strick rules and regulations</a:t>
            </a:r>
          </a:p>
          <a:p>
            <a:pPr marL="1200150" lvl="2" indent="-285750">
              <a:buFont typeface="Arial" panose="020B0604020202020204" pitchFamily="34" charset="0"/>
              <a:buChar char="•"/>
            </a:pPr>
            <a:r>
              <a:rPr lang="en-US" sz="1400" dirty="0">
                <a:latin typeface="Trebuchet MS" panose="020B0603020202020204" pitchFamily="34" charset="0"/>
              </a:rPr>
              <a:t>Credit building and Balance</a:t>
            </a:r>
          </a:p>
          <a:p>
            <a:pPr>
              <a:lnSpc>
                <a:spcPct val="150000"/>
              </a:lnSpc>
            </a:pPr>
            <a:endParaRPr lang="en-US" sz="1600" dirty="0">
              <a:latin typeface="Trebuchet MS" panose="020B0603020202020204" pitchFamily="34" charset="0"/>
              <a:ea typeface="Helvetica Light" charset="0"/>
              <a:cs typeface="Helvetica Light" charset="0"/>
            </a:endParaRPr>
          </a:p>
          <a:p>
            <a:pPr marL="252147" indent="-252147">
              <a:lnSpc>
                <a:spcPct val="150000"/>
              </a:lnSpc>
              <a:buBlip>
                <a:blip r:embed="rId5"/>
              </a:buBlip>
            </a:pPr>
            <a:r>
              <a:rPr lang="en-US" sz="2400" dirty="0">
                <a:latin typeface="Trebuchet MS" panose="020B0603020202020204" pitchFamily="34" charset="0"/>
                <a:ea typeface="Helvetica Light" charset="0"/>
                <a:cs typeface="Helvetica Light" charset="0"/>
              </a:rPr>
              <a:t>Member Service</a:t>
            </a:r>
            <a:endParaRPr lang="en-US" sz="2400" dirty="0">
              <a:latin typeface="Trebuchet MS" panose="020B0603020202020204" pitchFamily="34" charset="0"/>
            </a:endParaRPr>
          </a:p>
          <a:p>
            <a:pPr marL="742950" lvl="1" indent="-285750">
              <a:lnSpc>
                <a:spcPct val="150000"/>
              </a:lnSpc>
              <a:buFont typeface="Arial" panose="020B0604020202020204" pitchFamily="34" charset="0"/>
              <a:buChar char="•"/>
            </a:pPr>
            <a:r>
              <a:rPr lang="en-US" sz="1400" dirty="0">
                <a:latin typeface="Trebuchet MS" panose="020B0603020202020204" pitchFamily="34" charset="0"/>
              </a:rPr>
              <a:t>We are committed to provide accuracy, consistency, and personalized service. </a:t>
            </a:r>
          </a:p>
          <a:p>
            <a:pPr marL="742950" lvl="1" indent="-285750">
              <a:lnSpc>
                <a:spcPct val="150000"/>
              </a:lnSpc>
              <a:buFont typeface="Arial" panose="020B0604020202020204" pitchFamily="34" charset="0"/>
              <a:buChar char="•"/>
            </a:pPr>
            <a:r>
              <a:rPr lang="en-US" sz="1400" dirty="0">
                <a:latin typeface="Trebuchet MS" panose="020B0603020202020204" pitchFamily="34" charset="0"/>
              </a:rPr>
              <a:t>Every member every time </a:t>
            </a:r>
          </a:p>
          <a:p>
            <a:pPr lvl="2"/>
            <a:endParaRPr lang="en-US" sz="1400" dirty="0">
              <a:latin typeface="Trebuchet MS" panose="020B0603020202020204" pitchFamily="34" charset="0"/>
            </a:endParaRPr>
          </a:p>
        </p:txBody>
      </p:sp>
      <p:cxnSp>
        <p:nvCxnSpPr>
          <p:cNvPr id="15" name="Straight Connector 14"/>
          <p:cNvCxnSpPr/>
          <p:nvPr/>
        </p:nvCxnSpPr>
        <p:spPr>
          <a:xfrm>
            <a:off x="0" y="660761"/>
            <a:ext cx="1219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 sky, outdoor, tower&#10;&#10;Description automatically generated">
            <a:extLst>
              <a:ext uri="{FF2B5EF4-FFF2-40B4-BE49-F238E27FC236}">
                <a16:creationId xmlns:a16="http://schemas.microsoft.com/office/drawing/2014/main" id="{B6F8B388-6A80-4CD9-866D-4C7343C2196E}"/>
              </a:ext>
            </a:extLst>
          </p:cNvPr>
          <p:cNvPicPr>
            <a:picLocks noChangeAspect="1"/>
          </p:cNvPicPr>
          <p:nvPr/>
        </p:nvPicPr>
        <p:blipFill>
          <a:blip r:embed="rId6"/>
          <a:stretch>
            <a:fillRect/>
          </a:stretch>
        </p:blipFill>
        <p:spPr>
          <a:xfrm>
            <a:off x="3" y="2337487"/>
            <a:ext cx="3580989" cy="4520514"/>
          </a:xfrm>
          <a:prstGeom prst="rect">
            <a:avLst/>
          </a:prstGeom>
        </p:spPr>
      </p:pic>
    </p:spTree>
    <p:extLst>
      <p:ext uri="{BB962C8B-B14F-4D97-AF65-F5344CB8AC3E}">
        <p14:creationId xmlns:p14="http://schemas.microsoft.com/office/powerpoint/2010/main" val="390795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urrieta Real Estate for sale and rent | Sarkis Arpajian, Homes In LA">
            <a:extLst>
              <a:ext uri="{FF2B5EF4-FFF2-40B4-BE49-F238E27FC236}">
                <a16:creationId xmlns:a16="http://schemas.microsoft.com/office/drawing/2014/main" id="{1B042EA1-EC32-4799-A748-3CB4B0305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652295"/>
            <a:ext cx="4266785" cy="22115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sp>
        <p:nvSpPr>
          <p:cNvPr id="17" name="Text Placeholder 7"/>
          <p:cNvSpPr txBox="1">
            <a:spLocks/>
          </p:cNvSpPr>
          <p:nvPr/>
        </p:nvSpPr>
        <p:spPr>
          <a:xfrm>
            <a:off x="8839833" y="152719"/>
            <a:ext cx="2854325" cy="375602"/>
          </a:xfrm>
          <a:prstGeom prst="rect">
            <a:avLst/>
          </a:prstGeo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300"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defRPr/>
            </a:pPr>
            <a:endParaRPr lang="en-US" dirty="0">
              <a:latin typeface="Trebuchet MS" panose="020B0603020202020204" pitchFamily="34" charset="0"/>
              <a:ea typeface="Arial" charset="0"/>
              <a:cs typeface="Arial" charset="0"/>
            </a:endParaRPr>
          </a:p>
        </p:txBody>
      </p:sp>
      <p:sp>
        <p:nvSpPr>
          <p:cNvPr id="20" name="Rectangle 19"/>
          <p:cNvSpPr/>
          <p:nvPr/>
        </p:nvSpPr>
        <p:spPr>
          <a:xfrm>
            <a:off x="4266782" y="662102"/>
            <a:ext cx="7925213"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Products and Services</a:t>
            </a:r>
          </a:p>
        </p:txBody>
      </p:sp>
      <p:sp>
        <p:nvSpPr>
          <p:cNvPr id="22" name="Rectangle 21"/>
          <p:cNvSpPr/>
          <p:nvPr/>
        </p:nvSpPr>
        <p:spPr>
          <a:xfrm>
            <a:off x="-1" y="2239827"/>
            <a:ext cx="4266784" cy="641847"/>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3" name="TextBox 22"/>
          <p:cNvSpPr txBox="1"/>
          <p:nvPr/>
        </p:nvSpPr>
        <p:spPr>
          <a:xfrm>
            <a:off x="4535032" y="786303"/>
            <a:ext cx="7388712" cy="6064798"/>
          </a:xfrm>
          <a:prstGeom prst="rect">
            <a:avLst/>
          </a:prstGeom>
          <a:noFill/>
        </p:spPr>
        <p:txBody>
          <a:bodyPr wrap="square" bIns="0" rtlCol="0" anchor="t" anchorCtr="0">
            <a:noAutofit/>
          </a:bodyPr>
          <a:lstStyle/>
          <a:p>
            <a:pPr>
              <a:lnSpc>
                <a:spcPct val="150000"/>
              </a:lnSpc>
            </a:pPr>
            <a:endParaRPr lang="en-US" sz="2000" b="1" dirty="0">
              <a:solidFill>
                <a:schemeClr val="accent1">
                  <a:lumMod val="75000"/>
                </a:schemeClr>
              </a:solidFill>
              <a:latin typeface="Trebuchet MS" panose="020B0603020202020204" pitchFamily="34" charset="0"/>
              <a:ea typeface="Helvetica Light" charset="0"/>
              <a:cs typeface="Helvetica Light" charset="0"/>
            </a:endParaRPr>
          </a:p>
          <a:p>
            <a:pPr marL="252147" indent="-252147">
              <a:lnSpc>
                <a:spcPct val="150000"/>
              </a:lnSpc>
              <a:buBlip>
                <a:blip r:embed="rId5"/>
              </a:buBlip>
            </a:pPr>
            <a:endParaRPr lang="en-US" sz="2400" dirty="0">
              <a:latin typeface="Trebuchet MS" panose="020B0603020202020204" pitchFamily="34" charset="0"/>
              <a:ea typeface="Helvetica Light" charset="0"/>
              <a:cs typeface="Helvetica Light" charset="0"/>
            </a:endParaRPr>
          </a:p>
          <a:p>
            <a:pPr marL="252147" indent="-252147">
              <a:lnSpc>
                <a:spcPct val="150000"/>
              </a:lnSpc>
              <a:buBlip>
                <a:blip r:embed="rId5"/>
              </a:buBlip>
            </a:pPr>
            <a:r>
              <a:rPr lang="en-US" sz="2400" b="1" dirty="0">
                <a:latin typeface="Trebuchet MS" panose="020B0603020202020204" pitchFamily="34" charset="0"/>
                <a:ea typeface="Helvetica Light" charset="0"/>
                <a:cs typeface="Helvetica Light" charset="0"/>
              </a:rPr>
              <a:t>VIP Checking</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Free Checking with direct deposit (min. $500 per month)</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No fee for non Altura ATM usage</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Get paid early with direct deposit</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Free Cashiers Checks and Money Orders</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Dividend earning account on balances over $100</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Free Credit monitoring &amp; I.D. theft protection</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Free access to CO-OP Share Branching Network</a:t>
            </a:r>
          </a:p>
          <a:p>
            <a:pPr marL="1657350" lvl="3"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Free access to 30,000 Plus ATM’s</a:t>
            </a:r>
          </a:p>
          <a:p>
            <a:pPr marL="1657350" lvl="3"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5,600 Shared Branching locations </a:t>
            </a:r>
          </a:p>
          <a:p>
            <a:pPr marL="1657350" lvl="3" indent="-285750">
              <a:lnSpc>
                <a:spcPct val="150000"/>
              </a:lnSpc>
              <a:buFont typeface="Arial" panose="020B0604020202020204" pitchFamily="34" charset="0"/>
              <a:buChar char="•"/>
            </a:pPr>
            <a:endParaRPr lang="en-US" sz="1600" dirty="0">
              <a:latin typeface="Trebuchet MS" panose="020B0603020202020204" pitchFamily="34" charset="0"/>
              <a:ea typeface="Helvetica Light" charset="0"/>
              <a:cs typeface="Helvetica Light" charset="0"/>
            </a:endParaRPr>
          </a:p>
          <a:p>
            <a:pPr lvl="1">
              <a:lnSpc>
                <a:spcPct val="150000"/>
              </a:lnSpc>
            </a:pPr>
            <a:endParaRPr lang="en-US" sz="1400" dirty="0">
              <a:latin typeface="Trebuchet MS" panose="020B0603020202020204" pitchFamily="34" charset="0"/>
              <a:ea typeface="Helvetica Light" charset="0"/>
              <a:cs typeface="Helvetica Light" charset="0"/>
            </a:endParaRPr>
          </a:p>
          <a:p>
            <a:pPr>
              <a:lnSpc>
                <a:spcPct val="150000"/>
              </a:lnSpc>
            </a:pPr>
            <a:endParaRPr lang="en-US" sz="1400" dirty="0">
              <a:solidFill>
                <a:srgbClr val="006BA8"/>
              </a:solidFill>
              <a:latin typeface="Trebuchet MS" panose="020B0603020202020204" pitchFamily="34" charset="0"/>
              <a:ea typeface="Helvetica Light" charset="0"/>
              <a:cs typeface="Helvetica Light" charset="0"/>
            </a:endParaRPr>
          </a:p>
          <a:p>
            <a:pPr marL="1200150" lvl="2" indent="-285750">
              <a:lnSpc>
                <a:spcPct val="150000"/>
              </a:lnSpc>
              <a:buFont typeface="Arial" panose="020B0604020202020204" pitchFamily="34" charset="0"/>
              <a:buChar char="•"/>
            </a:pPr>
            <a:endParaRPr lang="en-US" sz="1400" dirty="0">
              <a:latin typeface="Trebuchet MS" panose="020B0603020202020204" pitchFamily="34" charset="0"/>
              <a:ea typeface="Helvetica Light" charset="0"/>
              <a:cs typeface="Helvetica Light" charset="0"/>
            </a:endParaRPr>
          </a:p>
        </p:txBody>
      </p:sp>
      <p:cxnSp>
        <p:nvCxnSpPr>
          <p:cNvPr id="15" name="Straight Connector 14"/>
          <p:cNvCxnSpPr/>
          <p:nvPr/>
        </p:nvCxnSpPr>
        <p:spPr>
          <a:xfrm>
            <a:off x="0" y="660761"/>
            <a:ext cx="1219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grass, kite, outdoor, flying&#10;&#10;Description automatically generated">
            <a:extLst>
              <a:ext uri="{FF2B5EF4-FFF2-40B4-BE49-F238E27FC236}">
                <a16:creationId xmlns:a16="http://schemas.microsoft.com/office/drawing/2014/main" id="{51C5F895-0206-465B-9833-C1593329A852}"/>
              </a:ext>
            </a:extLst>
          </p:cNvPr>
          <p:cNvPicPr>
            <a:picLocks noChangeAspect="1"/>
          </p:cNvPicPr>
          <p:nvPr/>
        </p:nvPicPr>
        <p:blipFill rotWithShape="1">
          <a:blip r:embed="rId6"/>
          <a:srcRect r="30137"/>
          <a:stretch/>
        </p:blipFill>
        <p:spPr>
          <a:xfrm>
            <a:off x="3" y="2863846"/>
            <a:ext cx="4266784" cy="3987255"/>
          </a:xfrm>
          <a:prstGeom prst="rect">
            <a:avLst/>
          </a:prstGeom>
        </p:spPr>
      </p:pic>
    </p:spTree>
    <p:extLst>
      <p:ext uri="{BB962C8B-B14F-4D97-AF65-F5344CB8AC3E}">
        <p14:creationId xmlns:p14="http://schemas.microsoft.com/office/powerpoint/2010/main" val="303262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urrieta Real Estate for sale and rent | Sarkis Arpajian, Homes In LA">
            <a:extLst>
              <a:ext uri="{FF2B5EF4-FFF2-40B4-BE49-F238E27FC236}">
                <a16:creationId xmlns:a16="http://schemas.microsoft.com/office/drawing/2014/main" id="{1B042EA1-EC32-4799-A748-3CB4B0305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652295"/>
            <a:ext cx="4266785" cy="22115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sp>
        <p:nvSpPr>
          <p:cNvPr id="17" name="Text Placeholder 7"/>
          <p:cNvSpPr txBox="1">
            <a:spLocks/>
          </p:cNvSpPr>
          <p:nvPr/>
        </p:nvSpPr>
        <p:spPr>
          <a:xfrm>
            <a:off x="8839833" y="152719"/>
            <a:ext cx="2854325" cy="375602"/>
          </a:xfrm>
          <a:prstGeom prst="rect">
            <a:avLst/>
          </a:prstGeo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300"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defRPr/>
            </a:pPr>
            <a:endParaRPr lang="en-US" dirty="0">
              <a:latin typeface="Trebuchet MS" panose="020B0603020202020204" pitchFamily="34" charset="0"/>
              <a:ea typeface="Arial" charset="0"/>
              <a:cs typeface="Arial" charset="0"/>
            </a:endParaRPr>
          </a:p>
        </p:txBody>
      </p:sp>
      <p:sp>
        <p:nvSpPr>
          <p:cNvPr id="20" name="Rectangle 19"/>
          <p:cNvSpPr/>
          <p:nvPr/>
        </p:nvSpPr>
        <p:spPr>
          <a:xfrm>
            <a:off x="4266782" y="662102"/>
            <a:ext cx="7925213"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Products and Services</a:t>
            </a:r>
          </a:p>
        </p:txBody>
      </p:sp>
      <p:sp>
        <p:nvSpPr>
          <p:cNvPr id="22" name="Rectangle 21"/>
          <p:cNvSpPr/>
          <p:nvPr/>
        </p:nvSpPr>
        <p:spPr>
          <a:xfrm>
            <a:off x="-1" y="2239827"/>
            <a:ext cx="4266784" cy="641847"/>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3" name="TextBox 22"/>
          <p:cNvSpPr txBox="1"/>
          <p:nvPr/>
        </p:nvSpPr>
        <p:spPr>
          <a:xfrm>
            <a:off x="4535032" y="786303"/>
            <a:ext cx="7388712" cy="6064798"/>
          </a:xfrm>
          <a:prstGeom prst="rect">
            <a:avLst/>
          </a:prstGeom>
          <a:noFill/>
        </p:spPr>
        <p:txBody>
          <a:bodyPr wrap="square" bIns="0" rtlCol="0" anchor="t" anchorCtr="0">
            <a:noAutofit/>
          </a:bodyPr>
          <a:lstStyle/>
          <a:p>
            <a:pPr>
              <a:lnSpc>
                <a:spcPct val="150000"/>
              </a:lnSpc>
            </a:pPr>
            <a:endParaRPr lang="en-US" sz="2000" b="1" dirty="0">
              <a:solidFill>
                <a:schemeClr val="accent1">
                  <a:lumMod val="75000"/>
                </a:schemeClr>
              </a:solidFill>
              <a:latin typeface="Trebuchet MS" panose="020B0603020202020204" pitchFamily="34" charset="0"/>
              <a:ea typeface="Helvetica Light" charset="0"/>
              <a:cs typeface="Helvetica Light" charset="0"/>
            </a:endParaRPr>
          </a:p>
          <a:p>
            <a:pPr>
              <a:lnSpc>
                <a:spcPct val="150000"/>
              </a:lnSpc>
            </a:pPr>
            <a:endParaRPr lang="en-US" b="1" dirty="0">
              <a:latin typeface="Trebuchet MS" panose="020B0603020202020204" pitchFamily="34" charset="0"/>
              <a:ea typeface="Helvetica Light" charset="0"/>
              <a:cs typeface="Helvetica Light" charset="0"/>
            </a:endParaRPr>
          </a:p>
          <a:p>
            <a:pPr>
              <a:lnSpc>
                <a:spcPct val="150000"/>
              </a:lnSpc>
            </a:pPr>
            <a:endParaRPr lang="en-US" b="1" dirty="0">
              <a:latin typeface="Trebuchet MS" panose="020B0603020202020204" pitchFamily="34" charset="0"/>
              <a:ea typeface="Helvetica Light" charset="0"/>
              <a:cs typeface="Helvetica Light" charset="0"/>
            </a:endParaRPr>
          </a:p>
          <a:p>
            <a:pPr marL="285750" indent="-285750">
              <a:lnSpc>
                <a:spcPct val="150000"/>
              </a:lnSpc>
              <a:buFont typeface="Arial" panose="020B0604020202020204" pitchFamily="34" charset="0"/>
              <a:buChar char="•"/>
            </a:pPr>
            <a:r>
              <a:rPr lang="en-US" sz="2400" b="1" dirty="0">
                <a:latin typeface="Trebuchet MS" panose="020B0603020202020204" pitchFamily="34" charset="0"/>
                <a:ea typeface="Helvetica Light" charset="0"/>
                <a:cs typeface="Helvetica Light" charset="0"/>
              </a:rPr>
              <a:t>Summer Savings</a:t>
            </a:r>
          </a:p>
          <a:p>
            <a:pPr marL="742950" lvl="1"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6% Interest Earning Summer Savings Account</a:t>
            </a:r>
          </a:p>
          <a:p>
            <a:pPr marL="742950" lvl="1"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Contribute up to $2,500 a month</a:t>
            </a:r>
          </a:p>
          <a:p>
            <a:pPr marL="742950" lvl="1"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Funds disperse during Summer Months </a:t>
            </a:r>
          </a:p>
          <a:p>
            <a:pPr marL="742950" lvl="1" indent="-285750">
              <a:lnSpc>
                <a:spcPct val="150000"/>
              </a:lnSpc>
              <a:buFont typeface="Arial" panose="020B0604020202020204" pitchFamily="34" charset="0"/>
              <a:buChar char="•"/>
            </a:pPr>
            <a:endParaRPr lang="en-US" sz="1400" dirty="0">
              <a:latin typeface="Trebuchet MS" panose="020B0603020202020204" pitchFamily="34" charset="0"/>
              <a:ea typeface="Helvetica Light" charset="0"/>
              <a:cs typeface="Helvetica Light" charset="0"/>
            </a:endParaRPr>
          </a:p>
          <a:p>
            <a:pPr lvl="1">
              <a:lnSpc>
                <a:spcPct val="150000"/>
              </a:lnSpc>
            </a:pPr>
            <a:endParaRPr lang="en-US" sz="1400" dirty="0">
              <a:latin typeface="Trebuchet MS" panose="020B0603020202020204" pitchFamily="34" charset="0"/>
              <a:ea typeface="Helvetica Light" charset="0"/>
              <a:cs typeface="Helvetica Light" charset="0"/>
            </a:endParaRPr>
          </a:p>
          <a:p>
            <a:pPr marL="285750" indent="-285750">
              <a:lnSpc>
                <a:spcPct val="150000"/>
              </a:lnSpc>
              <a:buFont typeface="Arial" panose="020B0604020202020204" pitchFamily="34" charset="0"/>
              <a:buChar char="•"/>
            </a:pPr>
            <a:r>
              <a:rPr lang="en-US" sz="2400" b="1" dirty="0">
                <a:latin typeface="Trebuchet MS" panose="020B0603020202020204" pitchFamily="34" charset="0"/>
                <a:ea typeface="Helvetica Light" charset="0"/>
                <a:cs typeface="Helvetica Light" charset="0"/>
              </a:rPr>
              <a:t>Education Supply Card</a:t>
            </a:r>
          </a:p>
          <a:p>
            <a:pPr marL="742950" lvl="1"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0% Interest Revolving Credit Card</a:t>
            </a:r>
          </a:p>
          <a:p>
            <a:pPr marL="742950" lvl="1"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Build positive payment history</a:t>
            </a:r>
          </a:p>
          <a:p>
            <a:pPr marL="742950" lvl="1"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Approval not based on credit – Limit based off credit</a:t>
            </a:r>
          </a:p>
          <a:p>
            <a:pPr marL="742950" lvl="1" indent="-285750">
              <a:lnSpc>
                <a:spcPct val="150000"/>
              </a:lnSpc>
              <a:buFont typeface="Arial" panose="020B0604020202020204" pitchFamily="34" charset="0"/>
              <a:buChar char="•"/>
            </a:pPr>
            <a:endParaRPr lang="en-US" sz="1400" dirty="0">
              <a:latin typeface="Trebuchet MS" panose="020B0603020202020204" pitchFamily="34" charset="0"/>
              <a:ea typeface="Helvetica Light" charset="0"/>
              <a:cs typeface="Helvetica Light" charset="0"/>
            </a:endParaRPr>
          </a:p>
          <a:p>
            <a:pPr>
              <a:lnSpc>
                <a:spcPct val="150000"/>
              </a:lnSpc>
            </a:pPr>
            <a:endParaRPr lang="en-US" sz="1400" dirty="0">
              <a:solidFill>
                <a:srgbClr val="006BA8"/>
              </a:solidFill>
              <a:latin typeface="Trebuchet MS" panose="020B0603020202020204" pitchFamily="34" charset="0"/>
              <a:ea typeface="Helvetica Light" charset="0"/>
              <a:cs typeface="Helvetica Light" charset="0"/>
            </a:endParaRPr>
          </a:p>
          <a:p>
            <a:pPr marL="1200150" lvl="2" indent="-285750">
              <a:lnSpc>
                <a:spcPct val="150000"/>
              </a:lnSpc>
              <a:buFont typeface="Arial" panose="020B0604020202020204" pitchFamily="34" charset="0"/>
              <a:buChar char="•"/>
            </a:pPr>
            <a:endParaRPr lang="en-US" sz="1400" dirty="0">
              <a:latin typeface="Trebuchet MS" panose="020B0603020202020204" pitchFamily="34" charset="0"/>
              <a:ea typeface="Helvetica Light" charset="0"/>
              <a:cs typeface="Helvetica Light" charset="0"/>
            </a:endParaRPr>
          </a:p>
        </p:txBody>
      </p:sp>
      <p:cxnSp>
        <p:nvCxnSpPr>
          <p:cNvPr id="15" name="Straight Connector 14"/>
          <p:cNvCxnSpPr/>
          <p:nvPr/>
        </p:nvCxnSpPr>
        <p:spPr>
          <a:xfrm>
            <a:off x="0" y="660761"/>
            <a:ext cx="1219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grass, kite, outdoor, flying&#10;&#10;Description automatically generated">
            <a:extLst>
              <a:ext uri="{FF2B5EF4-FFF2-40B4-BE49-F238E27FC236}">
                <a16:creationId xmlns:a16="http://schemas.microsoft.com/office/drawing/2014/main" id="{51C5F895-0206-465B-9833-C1593329A852}"/>
              </a:ext>
            </a:extLst>
          </p:cNvPr>
          <p:cNvPicPr>
            <a:picLocks noChangeAspect="1"/>
          </p:cNvPicPr>
          <p:nvPr/>
        </p:nvPicPr>
        <p:blipFill rotWithShape="1">
          <a:blip r:embed="rId5"/>
          <a:srcRect r="30137"/>
          <a:stretch/>
        </p:blipFill>
        <p:spPr>
          <a:xfrm>
            <a:off x="3" y="2863846"/>
            <a:ext cx="4266784" cy="3987255"/>
          </a:xfrm>
          <a:prstGeom prst="rect">
            <a:avLst/>
          </a:prstGeom>
        </p:spPr>
      </p:pic>
    </p:spTree>
    <p:extLst>
      <p:ext uri="{BB962C8B-B14F-4D97-AF65-F5344CB8AC3E}">
        <p14:creationId xmlns:p14="http://schemas.microsoft.com/office/powerpoint/2010/main" val="58819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urrieta Real Estate for sale and rent | Sarkis Arpajian, Homes In LA">
            <a:extLst>
              <a:ext uri="{FF2B5EF4-FFF2-40B4-BE49-F238E27FC236}">
                <a16:creationId xmlns:a16="http://schemas.microsoft.com/office/drawing/2014/main" id="{DFF9E4E8-E516-2667-6654-E92E701D8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652295"/>
            <a:ext cx="4266785" cy="22115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C95DB3C-9E1A-A20D-9DE0-050BA41A3E07}"/>
              </a:ext>
            </a:extLst>
          </p:cNvPr>
          <p:cNvSpPr/>
          <p:nvPr/>
        </p:nvSpPr>
        <p:spPr>
          <a:xfrm>
            <a:off x="-1" y="2239827"/>
            <a:ext cx="4266784" cy="641847"/>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pic>
        <p:nvPicPr>
          <p:cNvPr id="4" name="Picture 3">
            <a:extLst>
              <a:ext uri="{FF2B5EF4-FFF2-40B4-BE49-F238E27FC236}">
                <a16:creationId xmlns:a16="http://schemas.microsoft.com/office/drawing/2014/main" id="{7A16FA5C-95A1-A4AA-4A00-B69410DEC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pic>
        <p:nvPicPr>
          <p:cNvPr id="5" name="Picture 4" descr="A picture containing grass, kite, outdoor, flying&#10;&#10;Description automatically generated">
            <a:extLst>
              <a:ext uri="{FF2B5EF4-FFF2-40B4-BE49-F238E27FC236}">
                <a16:creationId xmlns:a16="http://schemas.microsoft.com/office/drawing/2014/main" id="{241B1234-56E4-BA79-C609-2247003486E7}"/>
              </a:ext>
            </a:extLst>
          </p:cNvPr>
          <p:cNvPicPr>
            <a:picLocks noChangeAspect="1"/>
          </p:cNvPicPr>
          <p:nvPr/>
        </p:nvPicPr>
        <p:blipFill rotWithShape="1">
          <a:blip r:embed="rId4"/>
          <a:srcRect r="30137"/>
          <a:stretch/>
        </p:blipFill>
        <p:spPr>
          <a:xfrm>
            <a:off x="3" y="2863846"/>
            <a:ext cx="4266784" cy="3987255"/>
          </a:xfrm>
          <a:prstGeom prst="rect">
            <a:avLst/>
          </a:prstGeom>
        </p:spPr>
      </p:pic>
      <p:sp>
        <p:nvSpPr>
          <p:cNvPr id="6" name="Rectangle 5">
            <a:extLst>
              <a:ext uri="{FF2B5EF4-FFF2-40B4-BE49-F238E27FC236}">
                <a16:creationId xmlns:a16="http://schemas.microsoft.com/office/drawing/2014/main" id="{895E5993-253C-7E63-B4FB-3EA725DB9763}"/>
              </a:ext>
            </a:extLst>
          </p:cNvPr>
          <p:cNvSpPr/>
          <p:nvPr/>
        </p:nvSpPr>
        <p:spPr>
          <a:xfrm>
            <a:off x="4266782" y="662102"/>
            <a:ext cx="7925213"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Products and Services Cont.</a:t>
            </a:r>
          </a:p>
        </p:txBody>
      </p:sp>
      <p:sp>
        <p:nvSpPr>
          <p:cNvPr id="8" name="TextBox 7">
            <a:extLst>
              <a:ext uri="{FF2B5EF4-FFF2-40B4-BE49-F238E27FC236}">
                <a16:creationId xmlns:a16="http://schemas.microsoft.com/office/drawing/2014/main" id="{FF9A37C7-815C-09C4-8DD0-69FCD66E5A50}"/>
              </a:ext>
            </a:extLst>
          </p:cNvPr>
          <p:cNvSpPr txBox="1"/>
          <p:nvPr/>
        </p:nvSpPr>
        <p:spPr>
          <a:xfrm>
            <a:off x="4512906" y="1506142"/>
            <a:ext cx="6096000" cy="5956439"/>
          </a:xfrm>
          <a:prstGeom prst="rect">
            <a:avLst/>
          </a:prstGeom>
          <a:noFill/>
        </p:spPr>
        <p:txBody>
          <a:bodyPr wrap="square">
            <a:spAutoFit/>
          </a:bodyPr>
          <a:lstStyle/>
          <a:p>
            <a:pPr marL="252147" indent="-252147">
              <a:lnSpc>
                <a:spcPct val="150000"/>
              </a:lnSpc>
              <a:buBlip>
                <a:blip r:embed="rId5"/>
              </a:buBlip>
            </a:pPr>
            <a:r>
              <a:rPr lang="en-US" sz="1600" b="1" dirty="0">
                <a:latin typeface="Trebuchet MS" panose="020B0603020202020204" pitchFamily="34" charset="0"/>
                <a:ea typeface="Helvetica Light" charset="0"/>
                <a:cs typeface="Helvetica Light" charset="0"/>
              </a:rPr>
              <a:t>Ascend Checking – A truly free Checking</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No Monthly Fees &amp; No Minimum Balance Requirement</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No Direct Deposit Required </a:t>
            </a:r>
          </a:p>
          <a:p>
            <a:pPr marL="252147" indent="-252147">
              <a:lnSpc>
                <a:spcPct val="150000"/>
              </a:lnSpc>
              <a:buBlip>
                <a:blip r:embed="rId5"/>
              </a:buBlip>
            </a:pPr>
            <a:endParaRPr lang="en-US" sz="1600" b="1" dirty="0">
              <a:latin typeface="Trebuchet MS" panose="020B0603020202020204" pitchFamily="34" charset="0"/>
              <a:ea typeface="Helvetica Light" charset="0"/>
              <a:cs typeface="Helvetica Light" charset="0"/>
            </a:endParaRPr>
          </a:p>
          <a:p>
            <a:pPr marL="252147" indent="-252147">
              <a:lnSpc>
                <a:spcPct val="150000"/>
              </a:lnSpc>
              <a:buBlip>
                <a:blip r:embed="rId5"/>
              </a:buBlip>
            </a:pPr>
            <a:r>
              <a:rPr lang="en-US" sz="1600" b="1" dirty="0">
                <a:latin typeface="Trebuchet MS" panose="020B0603020202020204" pitchFamily="34" charset="0"/>
                <a:ea typeface="Helvetica Light" charset="0"/>
                <a:cs typeface="Helvetica Light" charset="0"/>
              </a:rPr>
              <a:t>Credit Builder </a:t>
            </a:r>
            <a:r>
              <a:rPr lang="en-US" sz="1400" dirty="0">
                <a:latin typeface="Trebuchet MS" panose="020B0603020202020204" pitchFamily="34" charset="0"/>
                <a:ea typeface="Helvetica Light" charset="0"/>
                <a:cs typeface="Helvetica Light" charset="0"/>
              </a:rPr>
              <a:t>– </a:t>
            </a:r>
            <a:r>
              <a:rPr lang="en-US" sz="1600" dirty="0">
                <a:latin typeface="Trebuchet MS" panose="020B0603020202020204" pitchFamily="34" charset="0"/>
                <a:ea typeface="Helvetica Light" charset="0"/>
                <a:cs typeface="Helvetica Light" charset="0"/>
              </a:rPr>
              <a:t>Great way to enhance or repair credit</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Create positive payment history</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Structured Savings Account </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No Credit Check</a:t>
            </a:r>
          </a:p>
          <a:p>
            <a:pPr lvl="2">
              <a:lnSpc>
                <a:spcPct val="150000"/>
              </a:lnSpc>
            </a:pPr>
            <a:endParaRPr lang="en-US" sz="1600" dirty="0">
              <a:latin typeface="Trebuchet MS" panose="020B0603020202020204" pitchFamily="34" charset="0"/>
              <a:ea typeface="Helvetica Light" charset="0"/>
              <a:cs typeface="Helvetica Light" charset="0"/>
            </a:endParaRPr>
          </a:p>
          <a:p>
            <a:pPr marL="252147" indent="-252147">
              <a:lnSpc>
                <a:spcPct val="150000"/>
              </a:lnSpc>
              <a:buBlip>
                <a:blip r:embed="rId5"/>
              </a:buBlip>
            </a:pPr>
            <a:r>
              <a:rPr lang="en-US" sz="1600" b="1" dirty="0">
                <a:latin typeface="Trebuchet MS" panose="020B0603020202020204" pitchFamily="34" charset="0"/>
                <a:ea typeface="Helvetica Light" charset="0"/>
                <a:cs typeface="Helvetica Light" charset="0"/>
              </a:rPr>
              <a:t>Balance – </a:t>
            </a:r>
            <a:r>
              <a:rPr lang="en-US" sz="1600" dirty="0">
                <a:latin typeface="Trebuchet MS" panose="020B0603020202020204" pitchFamily="34" charset="0"/>
                <a:ea typeface="Helvetica Light" charset="0"/>
                <a:cs typeface="Helvetica Light" charset="0"/>
              </a:rPr>
              <a:t>Free financial resources</a:t>
            </a:r>
            <a:endParaRPr lang="en-US" sz="1600" b="1" dirty="0">
              <a:latin typeface="Trebuchet MS" panose="020B0603020202020204" pitchFamily="34" charset="0"/>
              <a:ea typeface="Helvetica Light" charset="0"/>
              <a:cs typeface="Helvetica Light" charset="0"/>
            </a:endParaRP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Money Management Counseling</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Credit Report Review</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Debt Management Plan</a:t>
            </a:r>
          </a:p>
          <a:p>
            <a:pPr marL="709347" lvl="1" indent="-252147">
              <a:lnSpc>
                <a:spcPct val="150000"/>
              </a:lnSpc>
              <a:buBlip>
                <a:blip r:embed="rId5"/>
              </a:buBlip>
            </a:pPr>
            <a:endParaRPr lang="en-US" sz="1600" dirty="0">
              <a:latin typeface="Trebuchet MS" panose="020B0603020202020204" pitchFamily="34" charset="0"/>
              <a:ea typeface="Helvetica Light" charset="0"/>
              <a:cs typeface="Helvetica Light" charset="0"/>
            </a:endParaRPr>
          </a:p>
          <a:p>
            <a:pPr marL="252147" indent="-252147">
              <a:lnSpc>
                <a:spcPct val="150000"/>
              </a:lnSpc>
              <a:buBlip>
                <a:blip r:embed="rId5"/>
              </a:buBlip>
            </a:pPr>
            <a:endParaRPr lang="en-US" sz="1600" b="1" dirty="0">
              <a:latin typeface="Trebuchet MS" panose="020B0603020202020204" pitchFamily="34" charset="0"/>
              <a:ea typeface="Helvetica Light" charset="0"/>
              <a:cs typeface="Helvetica Light" charset="0"/>
            </a:endParaRPr>
          </a:p>
          <a:p>
            <a:pPr marL="252147" indent="-252147">
              <a:lnSpc>
                <a:spcPct val="150000"/>
              </a:lnSpc>
              <a:buBlip>
                <a:blip r:embed="rId5"/>
              </a:buBlip>
            </a:pPr>
            <a:endParaRPr lang="en-US" sz="1600" b="1" dirty="0">
              <a:latin typeface="Trebuchet MS" panose="020B0603020202020204" pitchFamily="34" charset="0"/>
              <a:ea typeface="Helvetica Light" charset="0"/>
              <a:cs typeface="Helvetica Light" charset="0"/>
            </a:endParaRPr>
          </a:p>
        </p:txBody>
      </p:sp>
    </p:spTree>
    <p:extLst>
      <p:ext uri="{BB962C8B-B14F-4D97-AF65-F5344CB8AC3E}">
        <p14:creationId xmlns:p14="http://schemas.microsoft.com/office/powerpoint/2010/main" val="397911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nature, pasture&#10;&#10;Description automatically generated">
            <a:extLst>
              <a:ext uri="{FF2B5EF4-FFF2-40B4-BE49-F238E27FC236}">
                <a16:creationId xmlns:a16="http://schemas.microsoft.com/office/drawing/2014/main" id="{0D448D1A-AAF6-4868-9BEE-B423C14F7B33}"/>
              </a:ext>
            </a:extLst>
          </p:cNvPr>
          <p:cNvPicPr>
            <a:picLocks noChangeAspect="1"/>
          </p:cNvPicPr>
          <p:nvPr/>
        </p:nvPicPr>
        <p:blipFill>
          <a:blip r:embed="rId3"/>
          <a:stretch>
            <a:fillRect/>
          </a:stretch>
        </p:blipFill>
        <p:spPr>
          <a:xfrm>
            <a:off x="0" y="660761"/>
            <a:ext cx="4266783" cy="214421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sp>
        <p:nvSpPr>
          <p:cNvPr id="17" name="Text Placeholder 7"/>
          <p:cNvSpPr txBox="1">
            <a:spLocks/>
          </p:cNvSpPr>
          <p:nvPr/>
        </p:nvSpPr>
        <p:spPr>
          <a:xfrm>
            <a:off x="8839833" y="152719"/>
            <a:ext cx="2854325" cy="375602"/>
          </a:xfrm>
          <a:prstGeom prst="rect">
            <a:avLst/>
          </a:prstGeo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300"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defRPr/>
            </a:pPr>
            <a:endParaRPr lang="en-US" dirty="0">
              <a:latin typeface="Trebuchet MS" panose="020B0603020202020204" pitchFamily="34" charset="0"/>
              <a:ea typeface="Arial" charset="0"/>
              <a:cs typeface="Arial" charset="0"/>
            </a:endParaRPr>
          </a:p>
        </p:txBody>
      </p:sp>
      <p:sp>
        <p:nvSpPr>
          <p:cNvPr id="20" name="Rectangle 19"/>
          <p:cNvSpPr/>
          <p:nvPr/>
        </p:nvSpPr>
        <p:spPr>
          <a:xfrm>
            <a:off x="4266783" y="669226"/>
            <a:ext cx="7925213"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1" name="TextBox 20"/>
          <p:cNvSpPr txBox="1"/>
          <p:nvPr/>
        </p:nvSpPr>
        <p:spPr>
          <a:xfrm>
            <a:off x="4891959" y="756077"/>
            <a:ext cx="6535524" cy="573819"/>
          </a:xfrm>
          <a:prstGeom prst="rect">
            <a:avLst/>
          </a:prstGeom>
          <a:noFill/>
        </p:spPr>
        <p:txBody>
          <a:bodyPr wrap="square" bIns="0" rtlCol="0" anchor="ctr" anchorCtr="0">
            <a:noAutofit/>
          </a:bodyPr>
          <a:lstStyle/>
          <a:p>
            <a:pPr algn="ctr"/>
            <a:r>
              <a:rPr lang="en-US" sz="2118" b="1" dirty="0">
                <a:solidFill>
                  <a:schemeClr val="bg1"/>
                </a:solidFill>
                <a:latin typeface="Trebuchet MS" panose="020B0603020202020204" pitchFamily="34" charset="0"/>
                <a:ea typeface="Helvetica" charset="0"/>
                <a:cs typeface="Helvetica" charset="0"/>
              </a:rPr>
              <a:t>Lending</a:t>
            </a:r>
            <a:endParaRPr lang="en-US" sz="2118" b="1" i="0" dirty="0">
              <a:solidFill>
                <a:schemeClr val="bg1"/>
              </a:solidFill>
              <a:latin typeface="Trebuchet MS" panose="020B0603020202020204" pitchFamily="34" charset="0"/>
              <a:ea typeface="Helvetica" charset="0"/>
              <a:cs typeface="Helvetica" charset="0"/>
            </a:endParaRPr>
          </a:p>
        </p:txBody>
      </p:sp>
      <p:sp>
        <p:nvSpPr>
          <p:cNvPr id="22" name="Rectangle 21"/>
          <p:cNvSpPr/>
          <p:nvPr/>
        </p:nvSpPr>
        <p:spPr>
          <a:xfrm>
            <a:off x="3" y="660761"/>
            <a:ext cx="4266784" cy="641847"/>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3" name="TextBox 22"/>
          <p:cNvSpPr txBox="1"/>
          <p:nvPr/>
        </p:nvSpPr>
        <p:spPr>
          <a:xfrm>
            <a:off x="4702629" y="1605065"/>
            <a:ext cx="7367451" cy="4691232"/>
          </a:xfrm>
          <a:prstGeom prst="rect">
            <a:avLst/>
          </a:prstGeom>
          <a:noFill/>
        </p:spPr>
        <p:txBody>
          <a:bodyPr wrap="square" bIns="0" rtlCol="0" anchor="t" anchorCtr="0">
            <a:noAutofit/>
          </a:bodyPr>
          <a:lstStyle/>
          <a:p>
            <a:pPr marL="285750" indent="-285750">
              <a:lnSpc>
                <a:spcPct val="150000"/>
              </a:lnSpc>
              <a:buFont typeface="Arial" panose="020B0604020202020204" pitchFamily="34" charset="0"/>
              <a:buChar char="•"/>
            </a:pPr>
            <a:r>
              <a:rPr lang="en-US" sz="2000" dirty="0">
                <a:latin typeface="Calibri" panose="020F0502020204030204" pitchFamily="34" charset="0"/>
                <a:ea typeface="Helvetica Light" charset="0"/>
                <a:cs typeface="Calibri" panose="020F0502020204030204" pitchFamily="34" charset="0"/>
              </a:rPr>
              <a:t>Auto Loans</a:t>
            </a:r>
          </a:p>
          <a:p>
            <a:pPr marL="285750" indent="-285750">
              <a:lnSpc>
                <a:spcPct val="150000"/>
              </a:lnSpc>
              <a:buFont typeface="Arial" panose="020B0604020202020204" pitchFamily="34" charset="0"/>
              <a:buChar char="•"/>
            </a:pPr>
            <a:r>
              <a:rPr lang="en-US" sz="2000" dirty="0">
                <a:latin typeface="Calibri" panose="020F0502020204030204" pitchFamily="34" charset="0"/>
                <a:ea typeface="Helvetica Light" charset="0"/>
                <a:cs typeface="Calibri" panose="020F0502020204030204" pitchFamily="34" charset="0"/>
              </a:rPr>
              <a:t>Homes Loans</a:t>
            </a:r>
          </a:p>
          <a:p>
            <a:pPr marL="285750" indent="-285750">
              <a:lnSpc>
                <a:spcPct val="150000"/>
              </a:lnSpc>
              <a:buFont typeface="Arial" panose="020B0604020202020204" pitchFamily="34" charset="0"/>
              <a:buChar char="•"/>
            </a:pPr>
            <a:r>
              <a:rPr lang="en-US" sz="2000" dirty="0">
                <a:latin typeface="Calibri" panose="020F0502020204030204" pitchFamily="34" charset="0"/>
                <a:ea typeface="Helvetica Light" charset="0"/>
                <a:cs typeface="Calibri" panose="020F0502020204030204" pitchFamily="34" charset="0"/>
              </a:rPr>
              <a:t>Personal Loans</a:t>
            </a:r>
          </a:p>
          <a:p>
            <a:pPr marL="285750" indent="-285750">
              <a:lnSpc>
                <a:spcPct val="150000"/>
              </a:lnSpc>
              <a:buFont typeface="Arial" panose="020B0604020202020204" pitchFamily="34" charset="0"/>
              <a:buChar char="•"/>
            </a:pPr>
            <a:r>
              <a:rPr lang="en-US" sz="2000" dirty="0">
                <a:latin typeface="Calibri" panose="020F0502020204030204" pitchFamily="34" charset="0"/>
                <a:ea typeface="Helvetica Light" charset="0"/>
                <a:cs typeface="Calibri" panose="020F0502020204030204" pitchFamily="34" charset="0"/>
              </a:rPr>
              <a:t>Credit Cards, Share Secured Credit Card</a:t>
            </a:r>
          </a:p>
          <a:p>
            <a:pPr>
              <a:lnSpc>
                <a:spcPct val="150000"/>
              </a:lnSpc>
            </a:pPr>
            <a:endParaRPr lang="en-US" sz="2000" dirty="0"/>
          </a:p>
          <a:p>
            <a:pPr>
              <a:lnSpc>
                <a:spcPct val="150000"/>
              </a:lnSpc>
            </a:pPr>
            <a:r>
              <a:rPr lang="en-US" sz="2000" dirty="0"/>
              <a:t>Auto Expert:</a:t>
            </a:r>
          </a:p>
          <a:p>
            <a:pPr>
              <a:lnSpc>
                <a:spcPct val="150000"/>
              </a:lnSpc>
            </a:pPr>
            <a:r>
              <a:rPr lang="en-US" dirty="0"/>
              <a:t>	• .25% rate discount on loan for using Auto Expert </a:t>
            </a:r>
          </a:p>
          <a:p>
            <a:pPr>
              <a:lnSpc>
                <a:spcPct val="150000"/>
              </a:lnSpc>
            </a:pPr>
            <a:r>
              <a:rPr lang="en-US" dirty="0"/>
              <a:t>	• Average savings of $1,500 - $3,000 off MSRP </a:t>
            </a:r>
          </a:p>
          <a:p>
            <a:pPr>
              <a:lnSpc>
                <a:spcPct val="150000"/>
              </a:lnSpc>
            </a:pPr>
            <a:r>
              <a:rPr lang="en-US" dirty="0"/>
              <a:t>	• 97% Member Satisfaction Score </a:t>
            </a:r>
          </a:p>
          <a:p>
            <a:pPr>
              <a:lnSpc>
                <a:spcPct val="150000"/>
              </a:lnSpc>
            </a:pPr>
            <a:r>
              <a:rPr lang="en-US" dirty="0"/>
              <a:t>	• Most convenient way to buy a car</a:t>
            </a:r>
            <a:endParaRPr lang="en-US" dirty="0">
              <a:latin typeface="Trebuchet MS" panose="020B0603020202020204" pitchFamily="34" charset="0"/>
              <a:ea typeface="Helvetica Light" charset="0"/>
              <a:cs typeface="Helvetica Light" charset="0"/>
            </a:endParaRPr>
          </a:p>
          <a:p>
            <a:pPr>
              <a:lnSpc>
                <a:spcPct val="150000"/>
              </a:lnSpc>
            </a:pPr>
            <a:endParaRPr lang="en-US" sz="1600" dirty="0">
              <a:latin typeface="Trebuchet MS" panose="020B0603020202020204" pitchFamily="34" charset="0"/>
              <a:ea typeface="Helvetica Light" charset="0"/>
              <a:cs typeface="Helvetica Light" charset="0"/>
            </a:endParaRPr>
          </a:p>
          <a:p>
            <a:pPr>
              <a:lnSpc>
                <a:spcPct val="150000"/>
              </a:lnSpc>
            </a:pPr>
            <a:endParaRPr lang="en-US" sz="1600" dirty="0">
              <a:latin typeface="Trebuchet MS" panose="020B0603020202020204" pitchFamily="34" charset="0"/>
              <a:ea typeface="Helvetica Light" charset="0"/>
              <a:cs typeface="Helvetica Light" charset="0"/>
            </a:endParaRPr>
          </a:p>
          <a:p>
            <a:pPr>
              <a:lnSpc>
                <a:spcPct val="150000"/>
              </a:lnSpc>
            </a:pPr>
            <a:endParaRPr lang="en-US" sz="1600" dirty="0">
              <a:latin typeface="Trebuchet MS" panose="020B0603020202020204" pitchFamily="34" charset="0"/>
              <a:ea typeface="Helvetica Light" charset="0"/>
              <a:cs typeface="Helvetica Light" charset="0"/>
            </a:endParaRPr>
          </a:p>
        </p:txBody>
      </p:sp>
      <p:cxnSp>
        <p:nvCxnSpPr>
          <p:cNvPr id="15" name="Straight Connector 14"/>
          <p:cNvCxnSpPr/>
          <p:nvPr/>
        </p:nvCxnSpPr>
        <p:spPr>
          <a:xfrm>
            <a:off x="0" y="660761"/>
            <a:ext cx="1219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1544667-D3E6-4EB9-A8D2-132C4F6A66CC}"/>
              </a:ext>
            </a:extLst>
          </p:cNvPr>
          <p:cNvPicPr>
            <a:picLocks noChangeAspect="1"/>
          </p:cNvPicPr>
          <p:nvPr/>
        </p:nvPicPr>
        <p:blipFill rotWithShape="1">
          <a:blip r:embed="rId5"/>
          <a:srcRect l="6555" r="23029"/>
          <a:stretch/>
        </p:blipFill>
        <p:spPr>
          <a:xfrm>
            <a:off x="3" y="2804970"/>
            <a:ext cx="4266784" cy="4053029"/>
          </a:xfrm>
          <a:prstGeom prst="rect">
            <a:avLst/>
          </a:prstGeom>
        </p:spPr>
      </p:pic>
    </p:spTree>
    <p:extLst>
      <p:ext uri="{BB962C8B-B14F-4D97-AF65-F5344CB8AC3E}">
        <p14:creationId xmlns:p14="http://schemas.microsoft.com/office/powerpoint/2010/main" val="386041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Elementary School - Information on Elementary Schools, Rankings and More |  Parents">
            <a:extLst>
              <a:ext uri="{FF2B5EF4-FFF2-40B4-BE49-F238E27FC236}">
                <a16:creationId xmlns:a16="http://schemas.microsoft.com/office/drawing/2014/main" id="{224FCED8-ABFD-4F7F-B119-3B81BB0BB11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301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30704" y="321740"/>
            <a:ext cx="9144000" cy="826919"/>
          </a:xfrm>
          <a:prstGeom prst="rect">
            <a:avLst/>
          </a:prstGeom>
        </p:spPr>
        <p:txBody>
          <a:bodyPr vert="horz" lIns="91440" tIns="45720" rIns="91440" bIns="45720" rtlCol="0" anchor="b" anchorCtr="0">
            <a:normAutofit fontScale="92500" lnSpcReduction="10000"/>
          </a:bodyPr>
          <a:lstStyle/>
          <a:p>
            <a:pPr algn="ctr">
              <a:lnSpc>
                <a:spcPct val="90000"/>
              </a:lnSpc>
              <a:spcBef>
                <a:spcPct val="0"/>
              </a:spcBef>
              <a:spcAft>
                <a:spcPts val="600"/>
              </a:spcAft>
            </a:pPr>
            <a:r>
              <a:rPr lang="en-US" sz="6000" b="1" i="0" dirty="0">
                <a:solidFill>
                  <a:srgbClr val="FFFFFF"/>
                </a:solidFill>
                <a:latin typeface="+mj-lt"/>
                <a:ea typeface="+mj-ea"/>
                <a:cs typeface="+mj-cs"/>
              </a:rPr>
              <a:t>Questions?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02" y="222408"/>
            <a:ext cx="1106424" cy="312200"/>
          </a:xfrm>
          <a:prstGeom prst="rect">
            <a:avLst/>
          </a:prstGeom>
        </p:spPr>
      </p:pic>
      <p:sp>
        <p:nvSpPr>
          <p:cNvPr id="2" name="TextBox 1">
            <a:extLst>
              <a:ext uri="{FF2B5EF4-FFF2-40B4-BE49-F238E27FC236}">
                <a16:creationId xmlns:a16="http://schemas.microsoft.com/office/drawing/2014/main" id="{E1E8AD14-8423-4506-84AF-AAA5960C9DA1}"/>
              </a:ext>
            </a:extLst>
          </p:cNvPr>
          <p:cNvSpPr txBox="1"/>
          <p:nvPr/>
        </p:nvSpPr>
        <p:spPr>
          <a:xfrm>
            <a:off x="932154" y="1429305"/>
            <a:ext cx="7215383" cy="2246769"/>
          </a:xfrm>
          <a:prstGeom prst="rect">
            <a:avLst/>
          </a:prstGeom>
          <a:noFill/>
        </p:spPr>
        <p:txBody>
          <a:bodyPr wrap="square" rtlCol="0">
            <a:spAutoFit/>
          </a:bodyPr>
          <a:lstStyle/>
          <a:p>
            <a:r>
              <a:rPr lang="en-US" sz="2800" b="1" dirty="0"/>
              <a:t>Contact Information:</a:t>
            </a:r>
          </a:p>
          <a:p>
            <a:endParaRPr lang="en-US" sz="2800" b="1" dirty="0"/>
          </a:p>
          <a:p>
            <a:r>
              <a:rPr lang="en-US" sz="2800" b="1" dirty="0"/>
              <a:t>Joshua Smith – Business Development Officer</a:t>
            </a:r>
          </a:p>
          <a:p>
            <a:r>
              <a:rPr lang="en-US" sz="2800" b="1" dirty="0"/>
              <a:t>Phone: (951)565-7951</a:t>
            </a:r>
          </a:p>
          <a:p>
            <a:r>
              <a:rPr lang="en-US" sz="2800" b="1" dirty="0"/>
              <a:t>Email: jsmith@alturacu.com</a:t>
            </a:r>
          </a:p>
        </p:txBody>
      </p:sp>
      <p:sp>
        <p:nvSpPr>
          <p:cNvPr id="3" name="TextBox 2">
            <a:extLst>
              <a:ext uri="{FF2B5EF4-FFF2-40B4-BE49-F238E27FC236}">
                <a16:creationId xmlns:a16="http://schemas.microsoft.com/office/drawing/2014/main" id="{9D1DBDCB-59BC-4112-B29F-6284806C8F6D}"/>
              </a:ext>
            </a:extLst>
          </p:cNvPr>
          <p:cNvSpPr txBox="1"/>
          <p:nvPr/>
        </p:nvSpPr>
        <p:spPr>
          <a:xfrm>
            <a:off x="969145" y="4736197"/>
            <a:ext cx="10253709" cy="523220"/>
          </a:xfrm>
          <a:prstGeom prst="rect">
            <a:avLst/>
          </a:prstGeom>
          <a:noFill/>
        </p:spPr>
        <p:txBody>
          <a:bodyPr wrap="square" rtlCol="0">
            <a:spAutoFit/>
          </a:bodyPr>
          <a:lstStyle/>
          <a:p>
            <a:pPr algn="ctr"/>
            <a:r>
              <a:rPr lang="en-US" sz="2800" b="1" dirty="0"/>
              <a:t>Thank you! </a:t>
            </a:r>
          </a:p>
        </p:txBody>
      </p:sp>
      <p:sp>
        <p:nvSpPr>
          <p:cNvPr id="4" name="TextBox 3">
            <a:extLst>
              <a:ext uri="{FF2B5EF4-FFF2-40B4-BE49-F238E27FC236}">
                <a16:creationId xmlns:a16="http://schemas.microsoft.com/office/drawing/2014/main" id="{C1C9B949-5296-43A8-B744-DE539389084C}"/>
              </a:ext>
            </a:extLst>
          </p:cNvPr>
          <p:cNvSpPr txBox="1"/>
          <p:nvPr/>
        </p:nvSpPr>
        <p:spPr>
          <a:xfrm>
            <a:off x="930105" y="3534795"/>
            <a:ext cx="9144000" cy="523220"/>
          </a:xfrm>
          <a:prstGeom prst="rect">
            <a:avLst/>
          </a:prstGeom>
          <a:noFill/>
        </p:spPr>
        <p:txBody>
          <a:bodyPr wrap="square" rtlCol="0">
            <a:spAutoFit/>
          </a:bodyPr>
          <a:lstStyle/>
          <a:p>
            <a:r>
              <a:rPr lang="en-US" sz="2800" b="1" dirty="0"/>
              <a:t>Education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https://www.alturacu.com/js-ed/</a:t>
            </a:r>
            <a:endParaRPr lang="en-US" dirty="0"/>
          </a:p>
        </p:txBody>
      </p:sp>
    </p:spTree>
    <p:extLst>
      <p:ext uri="{BB962C8B-B14F-4D97-AF65-F5344CB8AC3E}">
        <p14:creationId xmlns:p14="http://schemas.microsoft.com/office/powerpoint/2010/main" val="477966269"/>
      </p:ext>
    </p:extLst>
  </p:cSld>
  <p:clrMapOvr>
    <a:masterClrMapping/>
  </p:clrMapOvr>
</p:sld>
</file>

<file path=ppt/theme/theme1.xml><?xml version="1.0" encoding="utf-8"?>
<a:theme xmlns:a="http://schemas.openxmlformats.org/drawing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llou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fa3566-1075-495e-8456-41f2d7e29f80" xsi:nil="true"/>
    <lcf76f155ced4ddcb4097134ff3c332f xmlns="8e114423-617b-4931-9a62-741b33915ddb">
      <Terms xmlns="http://schemas.microsoft.com/office/infopath/2007/PartnerControls"/>
    </lcf76f155ced4ddcb4097134ff3c332f>
    <Note xmlns="8e114423-617b-4931-9a62-741b33915d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A7640BA4240E46B3DF80EEA6CCC330" ma:contentTypeVersion="19" ma:contentTypeDescription="Create a new document." ma:contentTypeScope="" ma:versionID="1f728106fa6b6ec19f708a1844153d2c">
  <xsd:schema xmlns:xsd="http://www.w3.org/2001/XMLSchema" xmlns:xs="http://www.w3.org/2001/XMLSchema" xmlns:p="http://schemas.microsoft.com/office/2006/metadata/properties" xmlns:ns2="8e114423-617b-4931-9a62-741b33915ddb" xmlns:ns3="dffa3566-1075-495e-8456-41f2d7e29f80" targetNamespace="http://schemas.microsoft.com/office/2006/metadata/properties" ma:root="true" ma:fieldsID="eddd049f72c6c43221f208c6f23413c4" ns2:_="" ns3:_="">
    <xsd:import namespace="8e114423-617b-4931-9a62-741b33915ddb"/>
    <xsd:import namespace="dffa3566-1075-495e-8456-41f2d7e29f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No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14423-617b-4931-9a62-741b33915d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a369a8e-3b54-4403-844c-e867f8c992a5" ma:termSetId="09814cd3-568e-fe90-9814-8d621ff8fb84" ma:anchorId="fba54fb3-c3e1-fe81-a776-ca4b69148c4d" ma:open="true" ma:isKeyword="false">
      <xsd:complexType>
        <xsd:sequence>
          <xsd:element ref="pc:Terms" minOccurs="0" maxOccurs="1"/>
        </xsd:sequence>
      </xsd:complexType>
    </xsd:element>
    <xsd:element name="Note" ma:index="24" nillable="true" ma:displayName="Note" ma:format="Dropdown" ma:internalName="Note">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fa3566-1075-495e-8456-41f2d7e29f8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28a623f-3c29-4c46-b11c-b908c0b21c86}" ma:internalName="TaxCatchAll" ma:showField="CatchAllData" ma:web="dffa3566-1075-495e-8456-41f2d7e29f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0D0613-5C9F-493B-869D-67CAD5572862}">
  <ds:schemaRefs>
    <ds:schemaRef ds:uri="http://schemas.microsoft.com/office/2006/metadata/properties"/>
    <ds:schemaRef ds:uri="http://purl.org/dc/elements/1.1/"/>
    <ds:schemaRef ds:uri="http://www.w3.org/XML/1998/namespace"/>
    <ds:schemaRef ds:uri="http://schemas.microsoft.com/office/infopath/2007/PartnerControls"/>
    <ds:schemaRef ds:uri="http://purl.org/dc/dcmitype/"/>
    <ds:schemaRef ds:uri="f8ce5c28-cbad-4006-ac48-213fb7f9a5fd"/>
    <ds:schemaRef ds:uri="http://schemas.openxmlformats.org/package/2006/metadata/core-properties"/>
    <ds:schemaRef ds:uri="http://purl.org/dc/terms/"/>
    <ds:schemaRef ds:uri="http://schemas.microsoft.com/office/2006/documentManagement/types"/>
    <ds:schemaRef ds:uri="52f070af-22c1-45b1-bdef-db8bc0533098"/>
  </ds:schemaRefs>
</ds:datastoreItem>
</file>

<file path=customXml/itemProps2.xml><?xml version="1.0" encoding="utf-8"?>
<ds:datastoreItem xmlns:ds="http://schemas.openxmlformats.org/officeDocument/2006/customXml" ds:itemID="{A5D6685C-89DC-4DE5-94ED-89B262104901}">
  <ds:schemaRefs>
    <ds:schemaRef ds:uri="http://schemas.microsoft.com/sharepoint/v3/contenttype/forms"/>
  </ds:schemaRefs>
</ds:datastoreItem>
</file>

<file path=customXml/itemProps3.xml><?xml version="1.0" encoding="utf-8"?>
<ds:datastoreItem xmlns:ds="http://schemas.openxmlformats.org/officeDocument/2006/customXml" ds:itemID="{EA9BD75B-DA37-4ED1-B8DA-858258DBF4B8}"/>
</file>

<file path=docProps/app.xml><?xml version="1.0" encoding="utf-8"?>
<Properties xmlns="http://schemas.openxmlformats.org/officeDocument/2006/extended-properties" xmlns:vt="http://schemas.openxmlformats.org/officeDocument/2006/docPropsVTypes">
  <Template>Office Theme</Template>
  <TotalTime>1807</TotalTime>
  <Words>522</Words>
  <Application>Microsoft Office PowerPoint</Application>
  <PresentationFormat>Widescreen</PresentationFormat>
  <Paragraphs>95</Paragraphs>
  <Slides>8</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vt:i4>
      </vt:variant>
    </vt:vector>
  </HeadingPairs>
  <TitlesOfParts>
    <vt:vector size="19" baseType="lpstr">
      <vt:lpstr>Arial</vt:lpstr>
      <vt:lpstr>Calibri</vt:lpstr>
      <vt:lpstr>Calibri Light</vt:lpstr>
      <vt:lpstr>Helvetica</vt:lpstr>
      <vt:lpstr>Helvetica Light</vt:lpstr>
      <vt:lpstr>Times New Roman</vt:lpstr>
      <vt:lpstr>Trebuchet MS</vt:lpstr>
      <vt:lpstr>Blank</vt:lpstr>
      <vt:lpstr>Cover</vt:lpstr>
      <vt:lpstr>Body</vt:lpstr>
      <vt:lpstr>Callout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Justus</dc:creator>
  <cp:lastModifiedBy>Kimberly M Grossmann</cp:lastModifiedBy>
  <cp:revision>171</cp:revision>
  <cp:lastPrinted>2018-06-05T13:58:08Z</cp:lastPrinted>
  <dcterms:created xsi:type="dcterms:W3CDTF">2018-05-15T13:21:20Z</dcterms:created>
  <dcterms:modified xsi:type="dcterms:W3CDTF">2025-04-22T20:08:42Z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0x01010047A7640BA4240E46B3DF80EEA6CCC330</vt:lpwstr>
  </property>
</Properties>
</file>