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86" r:id="rId5"/>
    <p:sldMasterId id="2147483664" r:id="rId6"/>
    <p:sldMasterId id="2147483670" r:id="rId7"/>
  </p:sldMasterIdLst>
  <p:notesMasterIdLst>
    <p:notesMasterId r:id="rId28"/>
  </p:notesMasterIdLst>
  <p:sldIdLst>
    <p:sldId id="257" r:id="rId8"/>
    <p:sldId id="259" r:id="rId9"/>
    <p:sldId id="265" r:id="rId10"/>
    <p:sldId id="267" r:id="rId11"/>
    <p:sldId id="271" r:id="rId12"/>
    <p:sldId id="270" r:id="rId13"/>
    <p:sldId id="272" r:id="rId14"/>
    <p:sldId id="273" r:id="rId15"/>
    <p:sldId id="465" r:id="rId16"/>
    <p:sldId id="468" r:id="rId17"/>
    <p:sldId id="469" r:id="rId18"/>
    <p:sldId id="470" r:id="rId19"/>
    <p:sldId id="473" r:id="rId20"/>
    <p:sldId id="477" r:id="rId21"/>
    <p:sldId id="478" r:id="rId22"/>
    <p:sldId id="466" r:id="rId23"/>
    <p:sldId id="480" r:id="rId24"/>
    <p:sldId id="481" r:id="rId25"/>
    <p:sldId id="463"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C31"/>
    <a:srgbClr val="EFA338"/>
    <a:srgbClr val="00B2D4"/>
    <a:srgbClr val="00294C"/>
    <a:srgbClr val="006BA8"/>
    <a:srgbClr val="E7E538"/>
    <a:srgbClr val="FCD033"/>
    <a:srgbClr val="0092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9" autoAdjust="0"/>
    <p:restoredTop sz="96006" autoAdjust="0"/>
  </p:normalViewPr>
  <p:slideViewPr>
    <p:cSldViewPr snapToGrid="0" snapToObjects="1">
      <p:cViewPr varScale="1">
        <p:scale>
          <a:sx n="112" d="100"/>
          <a:sy n="112" d="100"/>
        </p:scale>
        <p:origin x="65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8" d="100"/>
          <a:sy n="5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Altura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779C3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1FA6-489F-B8B3-77DDE1A68DA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1FA6-489F-B8B3-77DDE1A68DA3}"/>
            </c:ext>
          </c:extLst>
        </c:ser>
        <c:ser>
          <c:idx val="2"/>
          <c:order val="2"/>
          <c:tx>
            <c:strRef>
              <c:f>Sheet1!$D$1</c:f>
              <c:strCache>
                <c:ptCount val="1"/>
                <c:pt idx="0">
                  <c:v>Series 3</c:v>
                </c:pt>
              </c:strCache>
            </c:strRef>
          </c:tx>
          <c:spPr>
            <a:solidFill>
              <a:schemeClr val="bg1">
                <a:lumMod val="75000"/>
              </a:schemeClr>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1FA6-489F-B8B3-77DDE1A68DA3}"/>
            </c:ext>
          </c:extLst>
        </c:ser>
        <c:dLbls>
          <c:showLegendKey val="0"/>
          <c:showVal val="0"/>
          <c:showCatName val="0"/>
          <c:showSerName val="0"/>
          <c:showPercent val="0"/>
          <c:showBubbleSize val="0"/>
        </c:dLbls>
        <c:gapWidth val="219"/>
        <c:overlap val="-27"/>
        <c:axId val="-2039611840"/>
        <c:axId val="-2039619824"/>
      </c:barChart>
      <c:catAx>
        <c:axId val="-203961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619824"/>
        <c:crosses val="autoZero"/>
        <c:auto val="1"/>
        <c:lblAlgn val="ctr"/>
        <c:lblOffset val="100"/>
        <c:noMultiLvlLbl val="0"/>
      </c:catAx>
      <c:valAx>
        <c:axId val="-203961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61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Altura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smooth val="0"/>
          <c:extLst>
            <c:ext xmlns:c16="http://schemas.microsoft.com/office/drawing/2014/chart" uri="{C3380CC4-5D6E-409C-BE32-E72D297353CC}">
              <c16:uniqueId val="{00000000-C5FB-4209-91F4-60389C60BECD}"/>
            </c:ext>
          </c:extLst>
        </c:ser>
        <c:ser>
          <c:idx val="1"/>
          <c:order val="1"/>
          <c:tx>
            <c:strRef>
              <c:f>Sheet1!$C$1</c:f>
              <c:strCache>
                <c:ptCount val="1"/>
                <c:pt idx="0">
                  <c:v>Series 2</c:v>
                </c:pt>
              </c:strCache>
            </c:strRef>
          </c:tx>
          <c:spPr>
            <a:ln w="28575" cap="rnd">
              <a:solidFill>
                <a:srgbClr val="779C31"/>
              </a:solidFill>
              <a:round/>
            </a:ln>
            <a:effectLst/>
          </c:spPr>
          <c:marker>
            <c:symbol val="circle"/>
            <c:size val="5"/>
            <c:spPr>
              <a:solidFill>
                <a:srgbClr val="779C31"/>
              </a:solidFill>
              <a:ln w="9525">
                <a:solidFill>
                  <a:srgbClr val="779C31"/>
                </a:solidFill>
              </a:ln>
              <a:effectLst/>
            </c:spPr>
          </c:marker>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smooth val="0"/>
          <c:extLst>
            <c:ext xmlns:c16="http://schemas.microsoft.com/office/drawing/2014/chart" uri="{C3380CC4-5D6E-409C-BE32-E72D297353CC}">
              <c16:uniqueId val="{00000001-C5FB-4209-91F4-60389C60BECD}"/>
            </c:ext>
          </c:extLst>
        </c:ser>
        <c:ser>
          <c:idx val="2"/>
          <c:order val="2"/>
          <c:tx>
            <c:strRef>
              <c:f>Sheet1!$D$1</c:f>
              <c:strCache>
                <c:ptCount val="1"/>
                <c:pt idx="0">
                  <c:v>Series 3</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smooth val="0"/>
          <c:extLst>
            <c:ext xmlns:c16="http://schemas.microsoft.com/office/drawing/2014/chart" uri="{C3380CC4-5D6E-409C-BE32-E72D297353CC}">
              <c16:uniqueId val="{00000002-C5FB-4209-91F4-60389C60BECD}"/>
            </c:ext>
          </c:extLst>
        </c:ser>
        <c:dLbls>
          <c:showLegendKey val="0"/>
          <c:showVal val="0"/>
          <c:showCatName val="0"/>
          <c:showSerName val="0"/>
          <c:showPercent val="0"/>
          <c:showBubbleSize val="0"/>
        </c:dLbls>
        <c:marker val="1"/>
        <c:smooth val="0"/>
        <c:axId val="-2039856656"/>
        <c:axId val="-2039862064"/>
      </c:lineChart>
      <c:catAx>
        <c:axId val="-20398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862064"/>
        <c:crosses val="autoZero"/>
        <c:auto val="1"/>
        <c:lblAlgn val="ctr"/>
        <c:lblOffset val="100"/>
        <c:noMultiLvlLbl val="0"/>
      </c:catAx>
      <c:valAx>
        <c:axId val="-203986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85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Altura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rgbClr val="00294C"/>
            </a:solidFill>
          </c:spPr>
          <c:dPt>
            <c:idx val="0"/>
            <c:bubble3D val="0"/>
            <c:spPr>
              <a:solidFill>
                <a:srgbClr val="779C31"/>
              </a:solidFill>
              <a:ln w="19050">
                <a:solidFill>
                  <a:schemeClr val="lt1"/>
                </a:solidFill>
              </a:ln>
              <a:effectLst/>
            </c:spPr>
            <c:extLst>
              <c:ext xmlns:c16="http://schemas.microsoft.com/office/drawing/2014/chart" uri="{C3380CC4-5D6E-409C-BE32-E72D297353CC}">
                <c16:uniqueId val="{00000001-D35A-41B9-B641-501BD8D764B9}"/>
              </c:ext>
            </c:extLst>
          </c:dPt>
          <c:dPt>
            <c:idx val="1"/>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3-D35A-41B9-B641-501BD8D764B9}"/>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D35A-41B9-B641-501BD8D764B9}"/>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D35A-41B9-B641-501BD8D764B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manualLayout>
          <c:layoutTarget val="inner"/>
          <c:xMode val="edge"/>
          <c:yMode val="edge"/>
          <c:x val="0"/>
          <c:y val="8.9264015065834201E-2"/>
          <c:w val="0.98722611806508898"/>
          <c:h val="0.57048987925005201"/>
        </c:manualLayout>
      </c:layout>
      <c:pie3DChart>
        <c:varyColors val="1"/>
        <c:ser>
          <c:idx val="0"/>
          <c:order val="0"/>
          <c:tx>
            <c:strRef>
              <c:f>Sheet1!$B$1</c:f>
              <c:strCache>
                <c:ptCount val="1"/>
                <c:pt idx="0">
                  <c:v>Sales</c:v>
                </c:pt>
              </c:strCache>
            </c:strRef>
          </c:tx>
          <c:dPt>
            <c:idx val="0"/>
            <c:bubble3D val="0"/>
            <c:spPr>
              <a:solidFill>
                <a:srgbClr val="75ECFF"/>
              </a:solidFill>
            </c:spPr>
            <c:extLst>
              <c:ext xmlns:c16="http://schemas.microsoft.com/office/drawing/2014/chart" uri="{C3380CC4-5D6E-409C-BE32-E72D297353CC}">
                <c16:uniqueId val="{00000001-B1C6-4027-B680-7DAD5CAA5B2B}"/>
              </c:ext>
            </c:extLst>
          </c:dPt>
          <c:dPt>
            <c:idx val="1"/>
            <c:bubble3D val="0"/>
            <c:spPr>
              <a:solidFill>
                <a:srgbClr val="00699B"/>
              </a:solidFill>
            </c:spPr>
            <c:extLst>
              <c:ext xmlns:c16="http://schemas.microsoft.com/office/drawing/2014/chart" uri="{C3380CC4-5D6E-409C-BE32-E72D297353CC}">
                <c16:uniqueId val="{00000003-B1C6-4027-B680-7DAD5CAA5B2B}"/>
              </c:ext>
            </c:extLst>
          </c:dPt>
          <c:dPt>
            <c:idx val="2"/>
            <c:bubble3D val="0"/>
            <c:spPr>
              <a:solidFill>
                <a:srgbClr val="54BFFF"/>
              </a:solidFill>
            </c:spPr>
            <c:extLst>
              <c:ext xmlns:c16="http://schemas.microsoft.com/office/drawing/2014/chart" uri="{C3380CC4-5D6E-409C-BE32-E72D297353CC}">
                <c16:uniqueId val="{00000005-B1C6-4027-B680-7DAD5CAA5B2B}"/>
              </c:ext>
            </c:extLst>
          </c:dPt>
          <c:dPt>
            <c:idx val="3"/>
            <c:bubble3D val="0"/>
            <c:spPr>
              <a:solidFill>
                <a:srgbClr val="7595D3"/>
              </a:solidFill>
            </c:spPr>
            <c:extLst>
              <c:ext xmlns:c16="http://schemas.microsoft.com/office/drawing/2014/chart" uri="{C3380CC4-5D6E-409C-BE32-E72D297353CC}">
                <c16:uniqueId val="{00000007-B1C6-4027-B680-7DAD5CAA5B2B}"/>
              </c:ext>
            </c:extLst>
          </c:dPt>
          <c:dPt>
            <c:idx val="4"/>
            <c:bubble3D val="0"/>
            <c:spPr>
              <a:solidFill>
                <a:srgbClr val="AED8EB"/>
              </a:solidFill>
            </c:spPr>
            <c:extLst>
              <c:ext xmlns:c16="http://schemas.microsoft.com/office/drawing/2014/chart" uri="{C3380CC4-5D6E-409C-BE32-E72D297353CC}">
                <c16:uniqueId val="{00000009-B1C6-4027-B680-7DAD5CAA5B2B}"/>
              </c:ext>
            </c:extLst>
          </c:dPt>
          <c:dLbls>
            <c:spPr>
              <a:noFill/>
              <a:ln>
                <a:noFill/>
              </a:ln>
              <a:effectLst/>
            </c:spPr>
            <c:txPr>
              <a:bodyPr/>
              <a:lstStyle/>
              <a:p>
                <a:pPr>
                  <a:defRPr sz="1000" b="1" i="0">
                    <a:solidFill>
                      <a:srgbClr val="FFFFFF"/>
                    </a:solidFill>
                    <a:latin typeface="Cambria"/>
                    <a:cs typeface="Cambria"/>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Types of Credit Used</c:v>
                </c:pt>
                <c:pt idx="1">
                  <c:v>Payment History</c:v>
                </c:pt>
                <c:pt idx="2">
                  <c:v>Amounts Owed</c:v>
                </c:pt>
                <c:pt idx="3">
                  <c:v>Length of Credit History</c:v>
                </c:pt>
                <c:pt idx="4">
                  <c:v>New Credit</c:v>
                </c:pt>
              </c:strCache>
            </c:strRef>
          </c:cat>
          <c:val>
            <c:numRef>
              <c:f>Sheet1!$B$2:$B$6</c:f>
              <c:numCache>
                <c:formatCode>0%</c:formatCode>
                <c:ptCount val="5"/>
                <c:pt idx="0">
                  <c:v>0.1</c:v>
                </c:pt>
                <c:pt idx="1">
                  <c:v>0.35</c:v>
                </c:pt>
                <c:pt idx="2">
                  <c:v>0.3</c:v>
                </c:pt>
                <c:pt idx="3">
                  <c:v>0.15</c:v>
                </c:pt>
                <c:pt idx="4">
                  <c:v>0.1</c:v>
                </c:pt>
              </c:numCache>
            </c:numRef>
          </c:val>
          <c:extLst>
            <c:ext xmlns:c16="http://schemas.microsoft.com/office/drawing/2014/chart" uri="{C3380CC4-5D6E-409C-BE32-E72D297353CC}">
              <c16:uniqueId val="{0000000A-B1C6-4027-B680-7DAD5CAA5B2B}"/>
            </c:ext>
          </c:extLst>
        </c:ser>
        <c:dLbls>
          <c:showLegendKey val="0"/>
          <c:showVal val="0"/>
          <c:showCatName val="0"/>
          <c:showSerName val="0"/>
          <c:showPercent val="0"/>
          <c:showBubbleSize val="0"/>
          <c:showLeaderLines val="1"/>
        </c:dLbls>
      </c:pie3DChart>
    </c:plotArea>
    <c:legend>
      <c:legendPos val="b"/>
      <c:layout>
        <c:manualLayout>
          <c:xMode val="edge"/>
          <c:yMode val="edge"/>
          <c:x val="0.57692123603771805"/>
          <c:y val="0.212505015872714"/>
          <c:w val="0.42166515444282299"/>
          <c:h val="0.347004406053397"/>
        </c:manualLayout>
      </c:layout>
      <c:overlay val="0"/>
      <c:txPr>
        <a:bodyPr/>
        <a:lstStyle/>
        <a:p>
          <a:pPr>
            <a:defRPr sz="1600" kern="900" spc="0">
              <a:latin typeface="Calibri Ligh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ACF9-9ECC-2140-9A64-D93FA41C779E}" type="datetimeFigureOut">
              <a:rPr lang="en-US" smtClean="0"/>
              <a:t>9/10/25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EB0A-60C7-7D4C-801C-F64608AAF4C4}" type="slidenum">
              <a:rPr lang="en-US" smtClean="0"/>
              <a:t>‹#›</a:t>
            </a:fld>
            <a:endParaRPr lang="en-US"/>
          </a:p>
        </p:txBody>
      </p:sp>
    </p:spTree>
    <p:extLst>
      <p:ext uri="{BB962C8B-B14F-4D97-AF65-F5344CB8AC3E}">
        <p14:creationId xmlns:p14="http://schemas.microsoft.com/office/powerpoint/2010/main" val="104636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1</a:t>
            </a:fld>
            <a:endParaRPr lang="en-US"/>
          </a:p>
        </p:txBody>
      </p:sp>
    </p:spTree>
    <p:extLst>
      <p:ext uri="{BB962C8B-B14F-4D97-AF65-F5344CB8AC3E}">
        <p14:creationId xmlns:p14="http://schemas.microsoft.com/office/powerpoint/2010/main" val="231418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As we look back to Altura’s origin we continue to adapt to the needs of our Community.  For example, we continue supporting academics through partnerships, sponsorships and special events throughout the school year to help the education community achieve excellence. This includes, support of the Arts, classroom makeovers, appreciation lunches, internships, job shadowing, financial workshops and funding over 52  $1000.00 scholarships for Seniors throughout Riverside County. Again, This is just one example of our legacy of supporting those in our Community and We are proud of and plan to continue providing resources to Enrich Lives and Empower the Dreams of the Community we serve.</a:t>
            </a:r>
          </a:p>
          <a:p>
            <a:endParaRPr lang="en-US" dirty="0"/>
          </a:p>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2</a:t>
            </a:fld>
            <a:endParaRPr lang="en-US"/>
          </a:p>
        </p:txBody>
      </p:sp>
    </p:spTree>
    <p:extLst>
      <p:ext uri="{BB962C8B-B14F-4D97-AF65-F5344CB8AC3E}">
        <p14:creationId xmlns:p14="http://schemas.microsoft.com/office/powerpoint/2010/main" val="410621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3623"/>
          </a:xfrm>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3</a:t>
            </a:fld>
            <a:endParaRPr lang="en-US"/>
          </a:p>
        </p:txBody>
      </p:sp>
    </p:spTree>
    <p:extLst>
      <p:ext uri="{BB962C8B-B14F-4D97-AF65-F5344CB8AC3E}">
        <p14:creationId xmlns:p14="http://schemas.microsoft.com/office/powerpoint/2010/main" val="295757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2680"/>
            <a:ext cx="5486400" cy="5199961"/>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4</a:t>
            </a:fld>
            <a:endParaRPr lang="en-US"/>
          </a:p>
        </p:txBody>
      </p:sp>
    </p:spTree>
    <p:extLst>
      <p:ext uri="{BB962C8B-B14F-4D97-AF65-F5344CB8AC3E}">
        <p14:creationId xmlns:p14="http://schemas.microsoft.com/office/powerpoint/2010/main" val="150179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2680"/>
            <a:ext cx="5486400" cy="5199961"/>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5</a:t>
            </a:fld>
            <a:endParaRPr lang="en-US"/>
          </a:p>
        </p:txBody>
      </p:sp>
    </p:spTree>
    <p:extLst>
      <p:ext uri="{BB962C8B-B14F-4D97-AF65-F5344CB8AC3E}">
        <p14:creationId xmlns:p14="http://schemas.microsoft.com/office/powerpoint/2010/main" val="275411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3623"/>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7</a:t>
            </a:fld>
            <a:endParaRPr lang="en-US"/>
          </a:p>
        </p:txBody>
      </p:sp>
    </p:spTree>
    <p:extLst>
      <p:ext uri="{BB962C8B-B14F-4D97-AF65-F5344CB8AC3E}">
        <p14:creationId xmlns:p14="http://schemas.microsoft.com/office/powerpoint/2010/main" val="390267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3623"/>
          </a:xfrm>
        </p:spPr>
        <p:txBody>
          <a:bodyPr/>
          <a:lstStyle/>
          <a:p>
            <a:endParaRPr lang="en-US" dirty="0"/>
          </a:p>
        </p:txBody>
      </p:sp>
      <p:sp>
        <p:nvSpPr>
          <p:cNvPr id="4" name="Slide Number Placeholder 3"/>
          <p:cNvSpPr>
            <a:spLocks noGrp="1"/>
          </p:cNvSpPr>
          <p:nvPr>
            <p:ph type="sldNum" sz="quarter" idx="5"/>
          </p:nvPr>
        </p:nvSpPr>
        <p:spPr/>
        <p:txBody>
          <a:bodyPr/>
          <a:lstStyle/>
          <a:p>
            <a:fld id="{14EEEB0A-60C7-7D4C-801C-F64608AAF4C4}" type="slidenum">
              <a:rPr lang="en-US" smtClean="0"/>
              <a:t>8</a:t>
            </a:fld>
            <a:endParaRPr lang="en-US"/>
          </a:p>
        </p:txBody>
      </p:sp>
    </p:spTree>
    <p:extLst>
      <p:ext uri="{BB962C8B-B14F-4D97-AF65-F5344CB8AC3E}">
        <p14:creationId xmlns:p14="http://schemas.microsoft.com/office/powerpoint/2010/main" val="139762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0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 Id="rId4" Type="http://schemas.openxmlformats.org/officeDocument/2006/relationships/chart" Target="../charts/chart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45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47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1">
    <p:spTree>
      <p:nvGrpSpPr>
        <p:cNvPr id="1" name=""/>
        <p:cNvGrpSpPr/>
        <p:nvPr/>
      </p:nvGrpSpPr>
      <p:grpSpPr>
        <a:xfrm>
          <a:off x="0" y="0"/>
          <a:ext cx="0" cy="0"/>
          <a:chOff x="0" y="0"/>
          <a:chExt cx="0" cy="0"/>
        </a:xfrm>
      </p:grpSpPr>
      <p:sp>
        <p:nvSpPr>
          <p:cNvPr id="2" name="TextBox 1"/>
          <p:cNvSpPr txBox="1"/>
          <p:nvPr userDrawn="1"/>
        </p:nvSpPr>
        <p:spPr>
          <a:xfrm>
            <a:off x="961162" y="1876580"/>
            <a:ext cx="4883727" cy="2750355"/>
          </a:xfrm>
          <a:prstGeom prst="rect">
            <a:avLst/>
          </a:prstGeom>
          <a:noFill/>
        </p:spPr>
        <p:txBody>
          <a:bodyPr wrap="square" bIns="0" rtlCol="0" anchor="ctr" anchorCtr="0">
            <a:noAutofit/>
          </a:bodyPr>
          <a:lstStyle/>
          <a:p>
            <a:pPr algn="r"/>
            <a:r>
              <a:rPr lang="en-US" sz="2118" b="1" i="0" dirty="0" err="1">
                <a:solidFill>
                  <a:schemeClr val="tx1"/>
                </a:solidFill>
                <a:latin typeface="Helvetica" charset="0"/>
                <a:ea typeface="Helvetica" charset="0"/>
                <a:cs typeface="Helvetica" charset="0"/>
              </a:rPr>
              <a:t>Altura</a:t>
            </a:r>
            <a:r>
              <a:rPr lang="en-US" sz="2118" b="1" i="0" dirty="0">
                <a:solidFill>
                  <a:schemeClr val="tx1"/>
                </a:solidFill>
                <a:latin typeface="Helvetica" charset="0"/>
                <a:ea typeface="Helvetica" charset="0"/>
                <a:cs typeface="Helvetica" charset="0"/>
              </a:rPr>
              <a:t> Credit Union</a:t>
            </a:r>
          </a:p>
          <a:p>
            <a:pPr algn="r"/>
            <a:endParaRPr lang="en-US" sz="2118" b="1" dirty="0">
              <a:solidFill>
                <a:schemeClr val="tx1"/>
              </a:solidFill>
              <a:latin typeface="Arial" charset="0"/>
              <a:ea typeface="Arial" charset="0"/>
              <a:cs typeface="Arial" charset="0"/>
            </a:endParaRPr>
          </a:p>
          <a:p>
            <a:pPr algn="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adipiscing</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elit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sed</a:t>
            </a:r>
            <a:r>
              <a:rPr lang="en-US" sz="1235" b="0" i="0" kern="1200" dirty="0">
                <a:solidFill>
                  <a:schemeClr val="tx1"/>
                </a:solidFill>
                <a:effectLst/>
                <a:latin typeface="Helvetica Light" charset="0"/>
                <a:ea typeface="Helvetica Light" charset="0"/>
                <a:cs typeface="Helvetica Light" charset="0"/>
              </a:rPr>
              <a:t> do </a:t>
            </a:r>
            <a:r>
              <a:rPr lang="en-US" sz="1235" b="0" i="0" kern="1200" dirty="0" err="1">
                <a:solidFill>
                  <a:schemeClr val="tx1"/>
                </a:solidFill>
                <a:effectLst/>
                <a:latin typeface="Helvetica Light" charset="0"/>
                <a:ea typeface="Helvetica Light" charset="0"/>
                <a:cs typeface="Helvetica Light" charset="0"/>
              </a:rPr>
              <a:t>eiusmod</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tempor</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enim</a:t>
            </a:r>
            <a:r>
              <a:rPr lang="en-US" sz="1235" b="0" i="0" kern="1200" dirty="0">
                <a:solidFill>
                  <a:schemeClr val="tx1"/>
                </a:solidFill>
                <a:effectLst/>
                <a:latin typeface="Helvetica Light" charset="0"/>
                <a:ea typeface="Helvetica Light" charset="0"/>
                <a:cs typeface="Helvetica Light" charset="0"/>
              </a:rPr>
              <a:t> ad minim </a:t>
            </a:r>
            <a:r>
              <a:rPr lang="en-US" sz="1235" b="0" i="0" kern="1200" dirty="0" err="1">
                <a:solidFill>
                  <a:schemeClr val="tx1"/>
                </a:solidFill>
                <a:effectLst/>
                <a:latin typeface="Helvetica Light" charset="0"/>
                <a:ea typeface="Helvetica Light" charset="0"/>
                <a:cs typeface="Helvetica Light" charset="0"/>
              </a:rPr>
              <a:t>veniam</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quis</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nostrud</a:t>
            </a:r>
            <a:r>
              <a:rPr lang="en-US" sz="1235" b="0" i="0" kern="1200" dirty="0">
                <a:solidFill>
                  <a:schemeClr val="tx1"/>
                </a:solidFill>
                <a:effectLst/>
                <a:latin typeface="Helvetica Light" charset="0"/>
                <a:ea typeface="Helvetica Light" charset="0"/>
                <a:cs typeface="Helvetica Light" charset="0"/>
              </a:rPr>
              <a:t> 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 </a:t>
            </a:r>
            <a:r>
              <a:rPr lang="en-US" sz="1235" b="0" i="0" kern="1200" dirty="0" err="1">
                <a:solidFill>
                  <a:schemeClr val="tx1"/>
                </a:solidFill>
                <a:effectLst/>
                <a:latin typeface="Helvetica Light" charset="0"/>
                <a:ea typeface="Helvetica Light" charset="0"/>
                <a:cs typeface="Helvetica Light" charset="0"/>
              </a:rPr>
              <a:t>ea</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commodo</a:t>
            </a:r>
            <a:r>
              <a:rPr lang="en-US" sz="1235" b="0" i="0" kern="1200" dirty="0">
                <a:solidFill>
                  <a:schemeClr val="tx1"/>
                </a:solidFill>
                <a:effectLst/>
                <a:latin typeface="Helvetica Light" charset="0"/>
                <a:ea typeface="Helvetica Light" charset="0"/>
                <a:cs typeface="Helvetica Light" charset="0"/>
              </a:rPr>
              <a:t>.</a:t>
            </a:r>
            <a:endParaRPr lang="en-US" sz="1235" b="0" i="0" dirty="0">
              <a:solidFill>
                <a:schemeClr val="tx1"/>
              </a:solidFill>
              <a:latin typeface="Helvetica Light" charset="0"/>
              <a:ea typeface="Helvetica Light" charset="0"/>
              <a:cs typeface="Helvetica Light"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3528" t="11278" r="4193" b="1694"/>
          <a:stretch/>
        </p:blipFill>
        <p:spPr>
          <a:xfrm>
            <a:off x="6618517" y="660761"/>
            <a:ext cx="5573484" cy="6197240"/>
          </a:xfrm>
          <a:prstGeom prst="rect">
            <a:avLst/>
          </a:prstGeom>
        </p:spPr>
      </p:pic>
      <p:sp>
        <p:nvSpPr>
          <p:cNvPr id="4" name="Rectangle 3"/>
          <p:cNvSpPr/>
          <p:nvPr userDrawn="1"/>
        </p:nvSpPr>
        <p:spPr>
          <a:xfrm>
            <a:off x="6618516" y="660760"/>
            <a:ext cx="5573485" cy="1292702"/>
          </a:xfrm>
          <a:prstGeom prst="rect">
            <a:avLst/>
          </a:prstGeom>
          <a:solidFill>
            <a:srgbClr val="779C3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846109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615" t="13613" r="606" b="19630"/>
          <a:stretch/>
        </p:blipFill>
        <p:spPr>
          <a:xfrm>
            <a:off x="-5" y="660764"/>
            <a:ext cx="4266789" cy="214420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42649" t="19561" r="791"/>
          <a:stretch/>
        </p:blipFill>
        <p:spPr>
          <a:xfrm>
            <a:off x="0" y="2804969"/>
            <a:ext cx="4266783" cy="4053031"/>
          </a:xfrm>
          <a:prstGeom prst="rect">
            <a:avLst/>
          </a:prstGeom>
        </p:spPr>
      </p:pic>
      <p:sp>
        <p:nvSpPr>
          <p:cNvPr id="7" name="Rectangle 6"/>
          <p:cNvSpPr/>
          <p:nvPr userDrawn="1"/>
        </p:nvSpPr>
        <p:spPr>
          <a:xfrm>
            <a:off x="4266787" y="2163124"/>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Box 7"/>
          <p:cNvSpPr txBox="1"/>
          <p:nvPr userDrawn="1"/>
        </p:nvSpPr>
        <p:spPr>
          <a:xfrm>
            <a:off x="4991456" y="2163123"/>
            <a:ext cx="6535524" cy="573819"/>
          </a:xfrm>
          <a:prstGeom prst="rect">
            <a:avLst/>
          </a:prstGeom>
          <a:noFill/>
        </p:spPr>
        <p:txBody>
          <a:bodyPr wrap="square" bIns="0" rtlCol="0" anchor="ctr" anchorCtr="0">
            <a:noAutofit/>
          </a:bodyPr>
          <a:lstStyle/>
          <a:p>
            <a:pPr algn="l"/>
            <a:r>
              <a:rPr lang="en-US" sz="2118" b="1" i="0" dirty="0" err="1">
                <a:solidFill>
                  <a:schemeClr val="bg1"/>
                </a:solidFill>
                <a:latin typeface="Helvetica" charset="0"/>
                <a:ea typeface="Helvetica" charset="0"/>
                <a:cs typeface="Helvetica" charset="0"/>
              </a:rPr>
              <a:t>Altura</a:t>
            </a:r>
            <a:r>
              <a:rPr lang="en-US" sz="2118" b="1" i="0" dirty="0">
                <a:solidFill>
                  <a:schemeClr val="bg1"/>
                </a:solidFill>
                <a:latin typeface="Helvetica" charset="0"/>
                <a:ea typeface="Helvetica" charset="0"/>
                <a:cs typeface="Helvetica" charset="0"/>
              </a:rPr>
              <a:t> Credit Union</a:t>
            </a:r>
          </a:p>
        </p:txBody>
      </p:sp>
      <p:sp>
        <p:nvSpPr>
          <p:cNvPr id="9" name="Rectangle 8"/>
          <p:cNvSpPr/>
          <p:nvPr userDrawn="1"/>
        </p:nvSpPr>
        <p:spPr>
          <a:xfrm>
            <a:off x="3" y="2163124"/>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0" name="TextBox 9"/>
          <p:cNvSpPr txBox="1"/>
          <p:nvPr userDrawn="1"/>
        </p:nvSpPr>
        <p:spPr>
          <a:xfrm>
            <a:off x="4991459" y="3013631"/>
            <a:ext cx="4883727" cy="1569962"/>
          </a:xfrm>
          <a:prstGeom prst="rect">
            <a:avLst/>
          </a:prstGeom>
          <a:noFill/>
        </p:spPr>
        <p:txBody>
          <a:bodyPr wrap="square" bIns="0" rtlCol="0" anchor="t" anchorCtr="0">
            <a:noAutofit/>
          </a:bodyPr>
          <a:lstStyle/>
          <a:p>
            <a:pPr marL="252147" indent="-252147" algn="l">
              <a:lnSpc>
                <a:spcPct val="150000"/>
              </a:lnSpc>
              <a:buFontTx/>
              <a:buBlip>
                <a:blip r:embed="rId4"/>
              </a:buBlip>
            </a:pP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4"/>
              </a:buBlip>
            </a:pPr>
            <a:r>
              <a:rPr lang="en-US" sz="1235" b="0" i="0" kern="1200" dirty="0" err="1">
                <a:solidFill>
                  <a:schemeClr val="tx1"/>
                </a:solidFill>
                <a:effectLst/>
                <a:latin typeface="Helvetica Light" charset="0"/>
                <a:ea typeface="Helvetica Light" charset="0"/>
                <a:cs typeface="Helvetica Light" charset="0"/>
              </a:rPr>
              <a:t>adipiscing</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elit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sed</a:t>
            </a:r>
            <a:r>
              <a:rPr lang="en-US" sz="1235" b="0" i="0" kern="1200" dirty="0">
                <a:solidFill>
                  <a:schemeClr val="tx1"/>
                </a:solidFill>
                <a:effectLst/>
                <a:latin typeface="Helvetica Light" charset="0"/>
                <a:ea typeface="Helvetica Light" charset="0"/>
                <a:cs typeface="Helvetica Light" charset="0"/>
              </a:rPr>
              <a:t> do </a:t>
            </a:r>
            <a:r>
              <a:rPr lang="en-US" sz="1235" b="0" i="0" kern="1200" dirty="0" err="1">
                <a:solidFill>
                  <a:schemeClr val="tx1"/>
                </a:solidFill>
                <a:effectLst/>
                <a:latin typeface="Helvetica Light" charset="0"/>
                <a:ea typeface="Helvetica Light" charset="0"/>
                <a:cs typeface="Helvetica Light" charset="0"/>
              </a:rPr>
              <a:t>eiusmod</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tempor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4"/>
              </a:buBlip>
            </a:pP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endParaRPr lang="en-US" sz="1235" b="0" i="0" kern="1200" dirty="0">
              <a:solidFill>
                <a:schemeClr val="tx1"/>
              </a:solidFill>
              <a:effectLst/>
              <a:latin typeface="Helvetica Light" charset="0"/>
              <a:ea typeface="Helvetica Light" charset="0"/>
              <a:cs typeface="Helvetica Light" charset="0"/>
            </a:endParaRPr>
          </a:p>
          <a:p>
            <a:pPr marL="252147" indent="-252147" algn="l">
              <a:lnSpc>
                <a:spcPct val="150000"/>
              </a:lnSpc>
              <a:buFontTx/>
              <a:buBlip>
                <a:blip r:embed="rId4"/>
              </a:buBlip>
            </a:pP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enim</a:t>
            </a:r>
            <a:r>
              <a:rPr lang="en-US" sz="1235" b="0" i="0" kern="1200" dirty="0">
                <a:solidFill>
                  <a:schemeClr val="tx1"/>
                </a:solidFill>
                <a:effectLst/>
                <a:latin typeface="Helvetica Light" charset="0"/>
                <a:ea typeface="Helvetica Light" charset="0"/>
                <a:cs typeface="Helvetica Light" charset="0"/>
              </a:rPr>
              <a:t> ad minim </a:t>
            </a:r>
            <a:r>
              <a:rPr lang="en-US" sz="1235" b="0" i="0" kern="1200" dirty="0" err="1">
                <a:solidFill>
                  <a:schemeClr val="tx1"/>
                </a:solidFill>
                <a:effectLst/>
                <a:latin typeface="Helvetica Light" charset="0"/>
                <a:ea typeface="Helvetica Light" charset="0"/>
                <a:cs typeface="Helvetica Light" charset="0"/>
              </a:rPr>
              <a:t>veniam</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quis</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nostrud</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4"/>
              </a:buBlip>
            </a:pPr>
            <a:r>
              <a:rPr lang="en-US" sz="1235" b="0" i="0" kern="1200" dirty="0">
                <a:solidFill>
                  <a:schemeClr val="tx1"/>
                </a:solidFill>
                <a:effectLst/>
                <a:latin typeface="Helvetica Light" charset="0"/>
                <a:ea typeface="Helvetica Light" charset="0"/>
                <a:cs typeface="Helvetica Light" charset="0"/>
              </a:rPr>
              <a:t>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a:t>
            </a:r>
            <a:endParaRPr lang="en-US" sz="1235" b="0" i="0" dirty="0">
              <a:solidFill>
                <a:schemeClr val="tx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89617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3">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5269" t="6246" r="680" b="1549"/>
          <a:stretch/>
        </p:blipFill>
        <p:spPr>
          <a:xfrm>
            <a:off x="2" y="663389"/>
            <a:ext cx="5436711" cy="6194611"/>
          </a:xfrm>
          <a:prstGeom prst="rect">
            <a:avLst/>
          </a:prstGeom>
        </p:spPr>
      </p:pic>
      <p:sp>
        <p:nvSpPr>
          <p:cNvPr id="12" name="Rectangle 11"/>
          <p:cNvSpPr/>
          <p:nvPr userDrawn="1"/>
        </p:nvSpPr>
        <p:spPr>
          <a:xfrm>
            <a:off x="3" y="952890"/>
            <a:ext cx="5436714" cy="1870994"/>
          </a:xfrm>
          <a:prstGeom prst="rect">
            <a:avLst/>
          </a:prstGeom>
          <a:solidFill>
            <a:srgbClr val="EFA33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3" name="TextBox 12"/>
          <p:cNvSpPr txBox="1"/>
          <p:nvPr userDrawn="1"/>
        </p:nvSpPr>
        <p:spPr>
          <a:xfrm>
            <a:off x="6452158" y="2622180"/>
            <a:ext cx="4883727" cy="2615222"/>
          </a:xfrm>
          <a:prstGeom prst="rect">
            <a:avLst/>
          </a:prstGeom>
          <a:noFill/>
        </p:spPr>
        <p:txBody>
          <a:bodyPr wrap="square" bIns="0" rtlCol="0" anchor="t" anchorCtr="0">
            <a:noAutofit/>
          </a:bodyPr>
          <a:lstStyle/>
          <a:p>
            <a:pPr marL="252147" indent="-252147" algn="l">
              <a:lnSpc>
                <a:spcPct val="150000"/>
              </a:lnSpc>
              <a:buFontTx/>
              <a:buBlip>
                <a:blip r:embed="rId3"/>
              </a:buBlip>
            </a:pP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err="1">
                <a:solidFill>
                  <a:schemeClr val="tx1"/>
                </a:solidFill>
                <a:effectLst/>
                <a:latin typeface="Helvetica Light" charset="0"/>
                <a:ea typeface="Helvetica Light" charset="0"/>
                <a:cs typeface="Helvetica Light" charset="0"/>
              </a:rPr>
              <a:t>adipiscing</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elit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sed</a:t>
            </a:r>
            <a:r>
              <a:rPr lang="en-US" sz="1235" b="0" i="0" kern="1200" dirty="0">
                <a:solidFill>
                  <a:schemeClr val="tx1"/>
                </a:solidFill>
                <a:effectLst/>
                <a:latin typeface="Helvetica Light" charset="0"/>
                <a:ea typeface="Helvetica Light" charset="0"/>
                <a:cs typeface="Helvetica Light" charset="0"/>
              </a:rPr>
              <a:t> do </a:t>
            </a:r>
            <a:r>
              <a:rPr lang="en-US" sz="1235" b="0" i="0" kern="1200" dirty="0" err="1">
                <a:solidFill>
                  <a:schemeClr val="tx1"/>
                </a:solidFill>
                <a:effectLst/>
                <a:latin typeface="Helvetica Light" charset="0"/>
                <a:ea typeface="Helvetica Light" charset="0"/>
                <a:cs typeface="Helvetica Light" charset="0"/>
              </a:rPr>
              <a:t>eiusmod</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tempor</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enim</a:t>
            </a:r>
            <a:r>
              <a:rPr lang="en-US" sz="1235" b="0" i="0" kern="1200" dirty="0">
                <a:solidFill>
                  <a:schemeClr val="tx1"/>
                </a:solidFill>
                <a:effectLst/>
                <a:latin typeface="Helvetica Light" charset="0"/>
                <a:ea typeface="Helvetica Light" charset="0"/>
                <a:cs typeface="Helvetica Light" charset="0"/>
              </a:rPr>
              <a:t> ad minim </a:t>
            </a:r>
            <a:r>
              <a:rPr lang="en-US" sz="1235" b="0" i="0" kern="1200" dirty="0" err="1">
                <a:solidFill>
                  <a:schemeClr val="tx1"/>
                </a:solidFill>
                <a:effectLst/>
                <a:latin typeface="Helvetica Light" charset="0"/>
                <a:ea typeface="Helvetica Light" charset="0"/>
                <a:cs typeface="Helvetica Light" charset="0"/>
              </a:rPr>
              <a:t>veniam</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quis</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nostrud</a:t>
            </a:r>
            <a:r>
              <a:rPr lang="en-US" sz="1235" b="0" i="0" kern="1200" dirty="0">
                <a:solidFill>
                  <a:schemeClr val="tx1"/>
                </a:solidFill>
                <a:effectLst/>
                <a:latin typeface="Helvetica Light" charset="0"/>
                <a:ea typeface="Helvetica Light" charset="0"/>
                <a:cs typeface="Helvetica Light" charset="0"/>
              </a:rPr>
              <a:t> </a:t>
            </a:r>
          </a:p>
          <a:p>
            <a:pPr marL="252147" indent="-252147" algn="l">
              <a:lnSpc>
                <a:spcPct val="150000"/>
              </a:lnSpc>
              <a:buFontTx/>
              <a:buBlip>
                <a:blip r:embed="rId3"/>
              </a:buBlip>
            </a:pPr>
            <a:r>
              <a:rPr lang="en-US" sz="1235" b="0" i="0" kern="1200" dirty="0">
                <a:solidFill>
                  <a:schemeClr val="tx1"/>
                </a:solidFill>
                <a:effectLst/>
                <a:latin typeface="Helvetica Light" charset="0"/>
                <a:ea typeface="Helvetica Light" charset="0"/>
                <a:cs typeface="Helvetica Light" charset="0"/>
              </a:rPr>
              <a:t>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a:t>
            </a:r>
          </a:p>
          <a:p>
            <a:pPr marL="252147" marR="0" indent="-252147" algn="l" defTabSz="806871" rtl="0" eaLnBrk="1" fontAlgn="auto" latinLnBrk="0" hangingPunct="1">
              <a:lnSpc>
                <a:spcPct val="150000"/>
              </a:lnSpc>
              <a:spcBef>
                <a:spcPts val="0"/>
              </a:spcBef>
              <a:spcAft>
                <a:spcPts val="0"/>
              </a:spcAft>
              <a:buClrTx/>
              <a:buSzTx/>
              <a:buFontTx/>
              <a:buBlip>
                <a:blip r:embed="rId3"/>
              </a:buBlip>
              <a:tabLst/>
              <a:defRPr/>
            </a:pPr>
            <a:r>
              <a:rPr lang="en-US" sz="1235" b="0" i="0" kern="1200" dirty="0" err="1">
                <a:solidFill>
                  <a:schemeClr val="tx1"/>
                </a:solidFill>
                <a:effectLst/>
                <a:latin typeface="Helvetica Light" charset="0"/>
                <a:ea typeface="Helvetica Light" charset="0"/>
                <a:cs typeface="Helvetica Light" charset="0"/>
              </a:rPr>
              <a:t>incididunt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labore</a:t>
            </a:r>
            <a:r>
              <a:rPr lang="en-US" sz="1235" b="0" i="0" kern="1200" dirty="0">
                <a:solidFill>
                  <a:schemeClr val="tx1"/>
                </a:solidFill>
                <a:effectLst/>
                <a:latin typeface="Helvetica Light" charset="0"/>
                <a:ea typeface="Helvetica Light" charset="0"/>
                <a:cs typeface="Helvetica Light" charset="0"/>
              </a:rPr>
              <a:t> et </a:t>
            </a:r>
            <a:r>
              <a:rPr lang="en-US" sz="1235" b="0" i="0" kern="1200" dirty="0" err="1">
                <a:solidFill>
                  <a:schemeClr val="tx1"/>
                </a:solidFill>
                <a:effectLst/>
                <a:latin typeface="Helvetica Light" charset="0"/>
                <a:ea typeface="Helvetica Light" charset="0"/>
                <a:cs typeface="Helvetica Light" charset="0"/>
              </a:rPr>
              <a:t>dolore</a:t>
            </a:r>
            <a:r>
              <a:rPr lang="en-US" sz="1235" b="0" i="0" kern="1200" dirty="0">
                <a:solidFill>
                  <a:schemeClr val="tx1"/>
                </a:solidFill>
                <a:effectLst/>
                <a:latin typeface="Helvetica Light" charset="0"/>
                <a:ea typeface="Helvetica Light" charset="0"/>
                <a:cs typeface="Helvetica Light" charset="0"/>
              </a:rPr>
              <a:t> magna </a:t>
            </a:r>
            <a:r>
              <a:rPr lang="en-US" sz="1235" b="0" i="0" kern="1200" dirty="0" err="1">
                <a:solidFill>
                  <a:schemeClr val="tx1"/>
                </a:solidFill>
                <a:effectLst/>
                <a:latin typeface="Helvetica Light" charset="0"/>
                <a:ea typeface="Helvetica Light" charset="0"/>
                <a:cs typeface="Helvetica Light" charset="0"/>
              </a:rPr>
              <a:t>aliqua</a:t>
            </a:r>
            <a:r>
              <a:rPr lang="en-US" sz="1235" b="0" i="0" kern="1200" dirty="0">
                <a:solidFill>
                  <a:schemeClr val="tx1"/>
                </a:solidFill>
                <a:effectLst/>
                <a:latin typeface="Helvetica Light" charset="0"/>
                <a:ea typeface="Helvetica Light" charset="0"/>
                <a:cs typeface="Helvetica Light" charset="0"/>
              </a:rPr>
              <a:t> </a:t>
            </a:r>
          </a:p>
          <a:p>
            <a:pPr marL="252147" marR="0" indent="-252147" algn="l" defTabSz="806871" rtl="0" eaLnBrk="1" fontAlgn="auto" latinLnBrk="0" hangingPunct="1">
              <a:lnSpc>
                <a:spcPct val="150000"/>
              </a:lnSpc>
              <a:spcBef>
                <a:spcPts val="0"/>
              </a:spcBef>
              <a:spcAft>
                <a:spcPts val="0"/>
              </a:spcAft>
              <a:buClrTx/>
              <a:buSzTx/>
              <a:buFontTx/>
              <a:buBlip>
                <a:blip r:embed="rId3"/>
              </a:buBlip>
              <a:tabLst/>
              <a:defRPr/>
            </a:pPr>
            <a:r>
              <a:rPr lang="en-US" sz="1235" b="0" i="0" kern="1200" dirty="0">
                <a:solidFill>
                  <a:schemeClr val="tx1"/>
                </a:solidFill>
                <a:effectLst/>
                <a:latin typeface="Helvetica Light" charset="0"/>
                <a:ea typeface="Helvetica Light" charset="0"/>
                <a:cs typeface="Helvetica Light" charset="0"/>
              </a:rPr>
              <a:t>Lorem ipsum dolor sit </a:t>
            </a:r>
            <a:r>
              <a:rPr lang="en-US" sz="1235" b="0" i="0" kern="1200" dirty="0" err="1">
                <a:solidFill>
                  <a:schemeClr val="tx1"/>
                </a:solidFill>
                <a:effectLst/>
                <a:latin typeface="Helvetica Light" charset="0"/>
                <a:ea typeface="Helvetica Light" charset="0"/>
                <a:cs typeface="Helvetica Light" charset="0"/>
              </a:rPr>
              <a:t>amet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consectetur</a:t>
            </a:r>
            <a:r>
              <a:rPr lang="en-US" sz="1235" b="0" i="0" kern="1200" dirty="0">
                <a:solidFill>
                  <a:schemeClr val="tx1"/>
                </a:solidFill>
                <a:effectLst/>
                <a:latin typeface="Helvetica Light" charset="0"/>
                <a:ea typeface="Helvetica Light" charset="0"/>
                <a:cs typeface="Helvetica Light" charset="0"/>
              </a:rPr>
              <a:t> </a:t>
            </a:r>
          </a:p>
          <a:p>
            <a:pPr marL="252147" marR="0" indent="-252147" algn="l" defTabSz="806871" rtl="0" eaLnBrk="1" fontAlgn="auto" latinLnBrk="0" hangingPunct="1">
              <a:lnSpc>
                <a:spcPct val="150000"/>
              </a:lnSpc>
              <a:spcBef>
                <a:spcPts val="0"/>
              </a:spcBef>
              <a:spcAft>
                <a:spcPts val="0"/>
              </a:spcAft>
              <a:buClrTx/>
              <a:buSzTx/>
              <a:buFontTx/>
              <a:buBlip>
                <a:blip r:embed="rId3"/>
              </a:buBlip>
              <a:tabLst/>
              <a:defRPr/>
            </a:pPr>
            <a:r>
              <a:rPr lang="en-US" sz="1235" b="0" i="0" kern="1200" dirty="0">
                <a:solidFill>
                  <a:schemeClr val="tx1"/>
                </a:solidFill>
                <a:effectLst/>
                <a:latin typeface="Helvetica Light" charset="0"/>
                <a:ea typeface="Helvetica Light" charset="0"/>
                <a:cs typeface="Helvetica Light" charset="0"/>
              </a:rPr>
              <a:t>exercitation </a:t>
            </a:r>
            <a:r>
              <a:rPr lang="en-US" sz="1235" b="0" i="0" kern="1200" dirty="0" err="1">
                <a:solidFill>
                  <a:schemeClr val="tx1"/>
                </a:solidFill>
                <a:effectLst/>
                <a:latin typeface="Helvetica Light" charset="0"/>
                <a:ea typeface="Helvetica Light" charset="0"/>
                <a:cs typeface="Helvetica Light" charset="0"/>
              </a:rPr>
              <a:t>ullamco</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laboris</a:t>
            </a:r>
            <a:r>
              <a:rPr lang="en-US" sz="1235" b="0" i="0" kern="1200" dirty="0">
                <a:solidFill>
                  <a:schemeClr val="tx1"/>
                </a:solidFill>
                <a:effectLst/>
                <a:latin typeface="Helvetica Light" charset="0"/>
                <a:ea typeface="Helvetica Light" charset="0"/>
                <a:cs typeface="Helvetica Light" charset="0"/>
              </a:rPr>
              <a:t> nisi </a:t>
            </a:r>
            <a:r>
              <a:rPr lang="en-US" sz="1235" b="0" i="0" kern="1200" dirty="0" err="1">
                <a:solidFill>
                  <a:schemeClr val="tx1"/>
                </a:solidFill>
                <a:effectLst/>
                <a:latin typeface="Helvetica Light" charset="0"/>
                <a:ea typeface="Helvetica Light" charset="0"/>
                <a:cs typeface="Helvetica Light" charset="0"/>
              </a:rPr>
              <a:t>ut</a:t>
            </a:r>
            <a:r>
              <a:rPr lang="en-US" sz="1235" b="0" i="0" kern="1200" dirty="0">
                <a:solidFill>
                  <a:schemeClr val="tx1"/>
                </a:solidFill>
                <a:effectLst/>
                <a:latin typeface="Helvetica Light" charset="0"/>
                <a:ea typeface="Helvetica Light" charset="0"/>
                <a:cs typeface="Helvetica Light" charset="0"/>
              </a:rPr>
              <a:t> </a:t>
            </a:r>
            <a:r>
              <a:rPr lang="en-US" sz="1235" b="0" i="0" kern="1200" dirty="0" err="1">
                <a:solidFill>
                  <a:schemeClr val="tx1"/>
                </a:solidFill>
                <a:effectLst/>
                <a:latin typeface="Helvetica Light" charset="0"/>
                <a:ea typeface="Helvetica Light" charset="0"/>
                <a:cs typeface="Helvetica Light" charset="0"/>
              </a:rPr>
              <a:t>aliquip</a:t>
            </a:r>
            <a:r>
              <a:rPr lang="en-US" sz="1235" b="0" i="0" kern="1200" dirty="0">
                <a:solidFill>
                  <a:schemeClr val="tx1"/>
                </a:solidFill>
                <a:effectLst/>
                <a:latin typeface="Helvetica Light" charset="0"/>
                <a:ea typeface="Helvetica Light" charset="0"/>
                <a:cs typeface="Helvetica Light" charset="0"/>
              </a:rPr>
              <a:t> ex</a:t>
            </a:r>
          </a:p>
          <a:p>
            <a:pPr marL="252147" indent="-252147" algn="l">
              <a:lnSpc>
                <a:spcPct val="150000"/>
              </a:lnSpc>
              <a:buFontTx/>
              <a:buBlip>
                <a:blip r:embed="rId3"/>
              </a:buBlip>
            </a:pPr>
            <a:endParaRPr lang="en-US" sz="1235" b="0" i="0" dirty="0">
              <a:solidFill>
                <a:schemeClr val="tx1"/>
              </a:solidFill>
              <a:latin typeface="Helvetica Light" charset="0"/>
              <a:ea typeface="Helvetica Light" charset="0"/>
              <a:cs typeface="Helvetica Light" charset="0"/>
            </a:endParaRPr>
          </a:p>
        </p:txBody>
      </p:sp>
      <p:sp>
        <p:nvSpPr>
          <p:cNvPr id="14" name="TextBox 13"/>
          <p:cNvSpPr txBox="1"/>
          <p:nvPr userDrawn="1"/>
        </p:nvSpPr>
        <p:spPr>
          <a:xfrm>
            <a:off x="276495" y="1500359"/>
            <a:ext cx="4883727" cy="774557"/>
          </a:xfrm>
          <a:prstGeom prst="rect">
            <a:avLst/>
          </a:prstGeom>
          <a:noFill/>
        </p:spPr>
        <p:txBody>
          <a:bodyPr wrap="square" bIns="0" rtlCol="0" anchor="t" anchorCtr="0">
            <a:noAutofit/>
          </a:bodyPr>
          <a:lstStyle/>
          <a:p>
            <a:pPr algn="r"/>
            <a:r>
              <a:rPr lang="en-US" sz="1235" b="1" i="0" kern="1200" dirty="0">
                <a:solidFill>
                  <a:schemeClr val="bg1"/>
                </a:solidFill>
                <a:effectLst/>
                <a:latin typeface="Helvetica Light" charset="0"/>
                <a:ea typeface="Helvetica Light" charset="0"/>
                <a:cs typeface="Helvetica Light" charset="0"/>
              </a:rPr>
              <a:t>Lorem ipsum dolor sit </a:t>
            </a:r>
            <a:r>
              <a:rPr lang="en-US" sz="1235" b="1" i="0" kern="1200" dirty="0" err="1">
                <a:solidFill>
                  <a:schemeClr val="bg1"/>
                </a:solidFill>
                <a:effectLst/>
                <a:latin typeface="Helvetica Light" charset="0"/>
                <a:ea typeface="Helvetica Light" charset="0"/>
                <a:cs typeface="Helvetica Light" charset="0"/>
              </a:rPr>
              <a:t>amet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consectetur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adipiscing</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elit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sed</a:t>
            </a:r>
            <a:r>
              <a:rPr lang="en-US" sz="1235" b="1" i="0" kern="1200" dirty="0">
                <a:solidFill>
                  <a:schemeClr val="bg1"/>
                </a:solidFill>
                <a:effectLst/>
                <a:latin typeface="Helvetica Light" charset="0"/>
                <a:ea typeface="Helvetica Light" charset="0"/>
                <a:cs typeface="Helvetica Light" charset="0"/>
              </a:rPr>
              <a:t> do </a:t>
            </a:r>
            <a:r>
              <a:rPr lang="en-US" sz="1235" b="1" i="0" kern="1200" dirty="0" err="1">
                <a:solidFill>
                  <a:schemeClr val="bg1"/>
                </a:solidFill>
                <a:effectLst/>
                <a:latin typeface="Helvetica Light" charset="0"/>
                <a:ea typeface="Helvetica Light" charset="0"/>
                <a:cs typeface="Helvetica Light" charset="0"/>
              </a:rPr>
              <a:t>eiusmod</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tempor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incididunt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labore</a:t>
            </a:r>
            <a:r>
              <a:rPr lang="en-US" sz="1235" b="1" i="0" kern="1200" dirty="0">
                <a:solidFill>
                  <a:schemeClr val="bg1"/>
                </a:solidFill>
                <a:effectLst/>
                <a:latin typeface="Helvetica Light" charset="0"/>
                <a:ea typeface="Helvetica Light" charset="0"/>
                <a:cs typeface="Helvetica Light" charset="0"/>
              </a:rPr>
              <a:t> et </a:t>
            </a:r>
            <a:r>
              <a:rPr lang="en-US" sz="1235" b="1" i="0" kern="1200" dirty="0" err="1">
                <a:solidFill>
                  <a:schemeClr val="bg1"/>
                </a:solidFill>
                <a:effectLst/>
                <a:latin typeface="Helvetica Light" charset="0"/>
                <a:ea typeface="Helvetica Light" charset="0"/>
                <a:cs typeface="Helvetica Light" charset="0"/>
              </a:rPr>
              <a:t>dolore</a:t>
            </a:r>
            <a:r>
              <a:rPr lang="en-US" sz="1235" b="1" i="0" kern="1200" dirty="0">
                <a:solidFill>
                  <a:schemeClr val="bg1"/>
                </a:solidFill>
                <a:effectLst/>
                <a:latin typeface="Helvetica Light" charset="0"/>
                <a:ea typeface="Helvetica Light" charset="0"/>
                <a:cs typeface="Helvetica Light" charset="0"/>
              </a:rPr>
              <a:t> magna </a:t>
            </a:r>
            <a:r>
              <a:rPr lang="en-US" sz="1235" b="1" i="0" kern="1200" dirty="0" err="1">
                <a:solidFill>
                  <a:schemeClr val="bg1"/>
                </a:solidFill>
                <a:effectLst/>
                <a:latin typeface="Helvetica Light" charset="0"/>
                <a:ea typeface="Helvetica Light" charset="0"/>
                <a:cs typeface="Helvetica Light" charset="0"/>
              </a:rPr>
              <a:t>aliqua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enim</a:t>
            </a:r>
            <a:r>
              <a:rPr lang="en-US" sz="1235" b="1" i="0" kern="1200" dirty="0">
                <a:solidFill>
                  <a:schemeClr val="bg1"/>
                </a:solidFill>
                <a:effectLst/>
                <a:latin typeface="Helvetica Light" charset="0"/>
                <a:ea typeface="Helvetica Light" charset="0"/>
                <a:cs typeface="Helvetica Light" charset="0"/>
              </a:rPr>
              <a:t> ad minim </a:t>
            </a:r>
            <a:r>
              <a:rPr lang="en-US" sz="1235" b="1" i="0" kern="1200" dirty="0" err="1">
                <a:solidFill>
                  <a:schemeClr val="bg1"/>
                </a:solidFill>
                <a:effectLst/>
                <a:latin typeface="Helvetica Light" charset="0"/>
                <a:ea typeface="Helvetica Light" charset="0"/>
                <a:cs typeface="Helvetica Light" charset="0"/>
              </a:rPr>
              <a:t>veniam</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quis</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nostrud</a:t>
            </a:r>
            <a:r>
              <a:rPr lang="en-US" sz="1235" b="1" i="0" kern="1200" dirty="0">
                <a:solidFill>
                  <a:schemeClr val="bg1"/>
                </a:solidFill>
                <a:effectLst/>
                <a:latin typeface="Helvetica Light" charset="0"/>
                <a:ea typeface="Helvetica Light" charset="0"/>
                <a:cs typeface="Helvetica Light" charset="0"/>
              </a:rPr>
              <a:t> exercitation </a:t>
            </a:r>
            <a:r>
              <a:rPr lang="en-US" sz="1235" b="1" i="0" kern="1200" dirty="0" err="1">
                <a:solidFill>
                  <a:schemeClr val="bg1"/>
                </a:solidFill>
                <a:effectLst/>
                <a:latin typeface="Helvetica Light" charset="0"/>
                <a:ea typeface="Helvetica Light" charset="0"/>
                <a:cs typeface="Helvetica Light" charset="0"/>
              </a:rPr>
              <a:t>ullamco</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laboris</a:t>
            </a:r>
            <a:r>
              <a:rPr lang="en-US" sz="1235" b="1" i="0" kern="1200" dirty="0">
                <a:solidFill>
                  <a:schemeClr val="bg1"/>
                </a:solidFill>
                <a:effectLst/>
                <a:latin typeface="Helvetica Light" charset="0"/>
                <a:ea typeface="Helvetica Light" charset="0"/>
                <a:cs typeface="Helvetica Light" charset="0"/>
              </a:rPr>
              <a:t> nisi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aliquip</a:t>
            </a:r>
            <a:r>
              <a:rPr lang="en-US" sz="1235" b="1" i="0" kern="1200" dirty="0">
                <a:solidFill>
                  <a:schemeClr val="bg1"/>
                </a:solidFill>
                <a:effectLst/>
                <a:latin typeface="Helvetica Light" charset="0"/>
                <a:ea typeface="Helvetica Light" charset="0"/>
                <a:cs typeface="Helvetica Light" charset="0"/>
              </a:rPr>
              <a:t> ex </a:t>
            </a:r>
            <a:r>
              <a:rPr lang="en-US" sz="1235" b="1" i="0" kern="1200" dirty="0" err="1">
                <a:solidFill>
                  <a:schemeClr val="bg1"/>
                </a:solidFill>
                <a:effectLst/>
                <a:latin typeface="Helvetica Light" charset="0"/>
                <a:ea typeface="Helvetica Light" charset="0"/>
                <a:cs typeface="Helvetica Light" charset="0"/>
              </a:rPr>
              <a:t>ea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commodo</a:t>
            </a:r>
            <a:r>
              <a:rPr lang="en-US" sz="1235" b="1" i="0" kern="1200" dirty="0">
                <a:solidFill>
                  <a:schemeClr val="bg1"/>
                </a:solidFill>
                <a:effectLst/>
                <a:latin typeface="Helvetica Light" charset="0"/>
                <a:ea typeface="Helvetica Light" charset="0"/>
                <a:cs typeface="Helvetica Light" charset="0"/>
              </a:rPr>
              <a:t>.</a:t>
            </a:r>
            <a:endParaRPr lang="en-US" sz="1235" b="1" i="0" dirty="0">
              <a:solidFill>
                <a:schemeClr val="bg1"/>
              </a:solidFill>
              <a:latin typeface="Helvetica Light" charset="0"/>
              <a:ea typeface="Helvetica Light" charset="0"/>
              <a:cs typeface="Helvetica Light" charset="0"/>
            </a:endParaRPr>
          </a:p>
        </p:txBody>
      </p:sp>
      <p:sp>
        <p:nvSpPr>
          <p:cNvPr id="15" name="Rectangle 14"/>
          <p:cNvSpPr/>
          <p:nvPr userDrawn="1"/>
        </p:nvSpPr>
        <p:spPr>
          <a:xfrm>
            <a:off x="5436714" y="952890"/>
            <a:ext cx="136753" cy="1870994"/>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6" name="TextBox 15"/>
          <p:cNvSpPr txBox="1"/>
          <p:nvPr userDrawn="1"/>
        </p:nvSpPr>
        <p:spPr>
          <a:xfrm>
            <a:off x="6452155" y="2274916"/>
            <a:ext cx="2843168" cy="265310"/>
          </a:xfrm>
          <a:prstGeom prst="rect">
            <a:avLst/>
          </a:prstGeom>
          <a:noFill/>
        </p:spPr>
        <p:txBody>
          <a:bodyPr wrap="square" bIns="0" rtlCol="0" anchor="t" anchorCtr="0">
            <a:noAutofit/>
          </a:bodyPr>
          <a:lstStyle/>
          <a:p>
            <a:pPr algn="l"/>
            <a:r>
              <a:rPr lang="en-US" sz="1235" b="1" i="0" kern="1200" dirty="0">
                <a:solidFill>
                  <a:schemeClr val="tx1"/>
                </a:solidFill>
                <a:effectLst/>
                <a:latin typeface="Helvetica Light" charset="0"/>
                <a:ea typeface="Helvetica Light" charset="0"/>
                <a:cs typeface="Helvetica Light" charset="0"/>
              </a:rPr>
              <a:t>Heading</a:t>
            </a:r>
            <a:endParaRPr lang="en-US" sz="1235" b="1" i="0" dirty="0">
              <a:solidFill>
                <a:schemeClr val="tx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31062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4">
    <p:spTree>
      <p:nvGrpSpPr>
        <p:cNvPr id="1" name=""/>
        <p:cNvGrpSpPr/>
        <p:nvPr/>
      </p:nvGrpSpPr>
      <p:grpSpPr>
        <a:xfrm>
          <a:off x="0" y="0"/>
          <a:ext cx="0" cy="0"/>
          <a:chOff x="0" y="0"/>
          <a:chExt cx="0" cy="0"/>
        </a:xfrm>
      </p:grpSpPr>
      <p:sp>
        <p:nvSpPr>
          <p:cNvPr id="8" name="Rectangle 7"/>
          <p:cNvSpPr/>
          <p:nvPr userDrawn="1"/>
        </p:nvSpPr>
        <p:spPr>
          <a:xfrm>
            <a:off x="0" y="660762"/>
            <a:ext cx="12191998" cy="2002539"/>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Rectangle 8"/>
          <p:cNvSpPr/>
          <p:nvPr userDrawn="1"/>
        </p:nvSpPr>
        <p:spPr>
          <a:xfrm>
            <a:off x="2512927" y="663565"/>
            <a:ext cx="7166144" cy="2603571"/>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88" dirty="0"/>
              <a:t> </a:t>
            </a:r>
          </a:p>
        </p:txBody>
      </p:sp>
      <p:sp>
        <p:nvSpPr>
          <p:cNvPr id="10" name="TextBox 9"/>
          <p:cNvSpPr txBox="1"/>
          <p:nvPr userDrawn="1"/>
        </p:nvSpPr>
        <p:spPr>
          <a:xfrm>
            <a:off x="2985891" y="1268047"/>
            <a:ext cx="6220216" cy="787974"/>
          </a:xfrm>
          <a:prstGeom prst="rect">
            <a:avLst/>
          </a:prstGeom>
          <a:noFill/>
        </p:spPr>
        <p:txBody>
          <a:bodyPr wrap="square" bIns="0" rtlCol="0" anchor="t" anchorCtr="0">
            <a:noAutofit/>
          </a:bodyPr>
          <a:lstStyle/>
          <a:p>
            <a:pPr algn="ctr"/>
            <a:r>
              <a:rPr lang="en-US" sz="1235" b="1" i="0" kern="1200" dirty="0">
                <a:solidFill>
                  <a:schemeClr val="bg1"/>
                </a:solidFill>
                <a:effectLst/>
                <a:latin typeface="Helvetica Light" charset="0"/>
                <a:ea typeface="Helvetica Light" charset="0"/>
                <a:cs typeface="Helvetica Light" charset="0"/>
              </a:rPr>
              <a:t>Lorem ipsum dolor sit </a:t>
            </a:r>
            <a:r>
              <a:rPr lang="en-US" sz="1235" b="1" i="0" kern="1200" dirty="0" err="1">
                <a:solidFill>
                  <a:schemeClr val="bg1"/>
                </a:solidFill>
                <a:effectLst/>
                <a:latin typeface="Helvetica Light" charset="0"/>
                <a:ea typeface="Helvetica Light" charset="0"/>
                <a:cs typeface="Helvetica Light" charset="0"/>
              </a:rPr>
              <a:t>amet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consectetur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adipiscing</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elit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sed</a:t>
            </a:r>
            <a:r>
              <a:rPr lang="en-US" sz="1235" b="1" i="0" kern="1200" dirty="0">
                <a:solidFill>
                  <a:schemeClr val="bg1"/>
                </a:solidFill>
                <a:effectLst/>
                <a:latin typeface="Helvetica Light" charset="0"/>
                <a:ea typeface="Helvetica Light" charset="0"/>
                <a:cs typeface="Helvetica Light" charset="0"/>
              </a:rPr>
              <a:t> do </a:t>
            </a:r>
            <a:r>
              <a:rPr lang="en-US" sz="1235" b="1" i="0" kern="1200" dirty="0" err="1">
                <a:solidFill>
                  <a:schemeClr val="bg1"/>
                </a:solidFill>
                <a:effectLst/>
                <a:latin typeface="Helvetica Light" charset="0"/>
                <a:ea typeface="Helvetica Light" charset="0"/>
                <a:cs typeface="Helvetica Light" charset="0"/>
              </a:rPr>
              <a:t>eiusmod</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tempor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incididunt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labore</a:t>
            </a:r>
            <a:r>
              <a:rPr lang="en-US" sz="1235" b="1" i="0" kern="1200" dirty="0">
                <a:solidFill>
                  <a:schemeClr val="bg1"/>
                </a:solidFill>
                <a:effectLst/>
                <a:latin typeface="Helvetica Light" charset="0"/>
                <a:ea typeface="Helvetica Light" charset="0"/>
                <a:cs typeface="Helvetica Light" charset="0"/>
              </a:rPr>
              <a:t> et </a:t>
            </a:r>
            <a:r>
              <a:rPr lang="en-US" sz="1235" b="1" i="0" kern="1200" dirty="0" err="1">
                <a:solidFill>
                  <a:schemeClr val="bg1"/>
                </a:solidFill>
                <a:effectLst/>
                <a:latin typeface="Helvetica Light" charset="0"/>
                <a:ea typeface="Helvetica Light" charset="0"/>
                <a:cs typeface="Helvetica Light" charset="0"/>
              </a:rPr>
              <a:t>dolore</a:t>
            </a:r>
            <a:r>
              <a:rPr lang="en-US" sz="1235" b="1" i="0" kern="1200" dirty="0">
                <a:solidFill>
                  <a:schemeClr val="bg1"/>
                </a:solidFill>
                <a:effectLst/>
                <a:latin typeface="Helvetica Light" charset="0"/>
                <a:ea typeface="Helvetica Light" charset="0"/>
                <a:cs typeface="Helvetica Light" charset="0"/>
              </a:rPr>
              <a:t> magna </a:t>
            </a:r>
            <a:r>
              <a:rPr lang="en-US" sz="1235" b="1" i="0" kern="1200" dirty="0" err="1">
                <a:solidFill>
                  <a:schemeClr val="bg1"/>
                </a:solidFill>
                <a:effectLst/>
                <a:latin typeface="Helvetica Light" charset="0"/>
                <a:ea typeface="Helvetica Light" charset="0"/>
                <a:cs typeface="Helvetica Light" charset="0"/>
              </a:rPr>
              <a:t>aliqua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enim</a:t>
            </a:r>
            <a:r>
              <a:rPr lang="en-US" sz="1235" b="1" i="0" kern="1200" dirty="0">
                <a:solidFill>
                  <a:schemeClr val="bg1"/>
                </a:solidFill>
                <a:effectLst/>
                <a:latin typeface="Helvetica Light" charset="0"/>
                <a:ea typeface="Helvetica Light" charset="0"/>
                <a:cs typeface="Helvetica Light" charset="0"/>
              </a:rPr>
              <a:t> ad minim </a:t>
            </a:r>
            <a:r>
              <a:rPr lang="en-US" sz="1235" b="1" i="0" kern="1200" dirty="0" err="1">
                <a:solidFill>
                  <a:schemeClr val="bg1"/>
                </a:solidFill>
                <a:effectLst/>
                <a:latin typeface="Helvetica Light" charset="0"/>
                <a:ea typeface="Helvetica Light" charset="0"/>
                <a:cs typeface="Helvetica Light" charset="0"/>
              </a:rPr>
              <a:t>veniam</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quis</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nostrud</a:t>
            </a:r>
            <a:r>
              <a:rPr lang="en-US" sz="1235" b="1" i="0" kern="1200" dirty="0">
                <a:solidFill>
                  <a:schemeClr val="bg1"/>
                </a:solidFill>
                <a:effectLst/>
                <a:latin typeface="Helvetica Light" charset="0"/>
                <a:ea typeface="Helvetica Light" charset="0"/>
                <a:cs typeface="Helvetica Light" charset="0"/>
              </a:rPr>
              <a:t> exercitation </a:t>
            </a:r>
            <a:r>
              <a:rPr lang="en-US" sz="1235" b="1" i="0" kern="1200" dirty="0" err="1">
                <a:solidFill>
                  <a:schemeClr val="bg1"/>
                </a:solidFill>
                <a:effectLst/>
                <a:latin typeface="Helvetica Light" charset="0"/>
                <a:ea typeface="Helvetica Light" charset="0"/>
                <a:cs typeface="Helvetica Light" charset="0"/>
              </a:rPr>
              <a:t>ullamco</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laboris</a:t>
            </a:r>
            <a:r>
              <a:rPr lang="en-US" sz="1235" b="1" i="0" kern="1200" dirty="0">
                <a:solidFill>
                  <a:schemeClr val="bg1"/>
                </a:solidFill>
                <a:effectLst/>
                <a:latin typeface="Helvetica Light" charset="0"/>
                <a:ea typeface="Helvetica Light" charset="0"/>
                <a:cs typeface="Helvetica Light" charset="0"/>
              </a:rPr>
              <a:t> nisi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aliquip</a:t>
            </a:r>
            <a:r>
              <a:rPr lang="en-US" sz="1235" b="1" i="0" kern="1200" dirty="0">
                <a:solidFill>
                  <a:schemeClr val="bg1"/>
                </a:solidFill>
                <a:effectLst/>
                <a:latin typeface="Helvetica Light" charset="0"/>
                <a:ea typeface="Helvetica Light" charset="0"/>
                <a:cs typeface="Helvetica Light" charset="0"/>
              </a:rPr>
              <a:t> ex </a:t>
            </a:r>
            <a:r>
              <a:rPr lang="en-US" sz="1235" b="1" i="0" kern="1200" dirty="0" err="1">
                <a:solidFill>
                  <a:schemeClr val="bg1"/>
                </a:solidFill>
                <a:effectLst/>
                <a:latin typeface="Helvetica Light" charset="0"/>
                <a:ea typeface="Helvetica Light" charset="0"/>
                <a:cs typeface="Helvetica Light" charset="0"/>
              </a:rPr>
              <a:t>ea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commodo</a:t>
            </a:r>
            <a:r>
              <a:rPr lang="en-US" sz="1235" b="1" i="0" kern="1200" dirty="0">
                <a:solidFill>
                  <a:schemeClr val="bg1"/>
                </a:solidFill>
                <a:effectLst/>
                <a:latin typeface="Helvetica Light" charset="0"/>
                <a:ea typeface="Helvetica Light" charset="0"/>
                <a:cs typeface="Helvetica Light" charset="0"/>
              </a:rPr>
              <a:t>.</a:t>
            </a:r>
            <a:endParaRPr lang="en-US" sz="1235" b="1" i="0" dirty="0">
              <a:solidFill>
                <a:schemeClr val="bg1"/>
              </a:solidFill>
              <a:latin typeface="Helvetica Light" charset="0"/>
              <a:ea typeface="Helvetica Light" charset="0"/>
              <a:cs typeface="Helvetica Light" charset="0"/>
            </a:endParaRPr>
          </a:p>
        </p:txBody>
      </p:sp>
      <p:sp>
        <p:nvSpPr>
          <p:cNvPr id="17" name="TextBox 16"/>
          <p:cNvSpPr txBox="1"/>
          <p:nvPr userDrawn="1"/>
        </p:nvSpPr>
        <p:spPr>
          <a:xfrm>
            <a:off x="1883578" y="3877192"/>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1</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18" name="TextBox 17"/>
          <p:cNvSpPr txBox="1"/>
          <p:nvPr userDrawn="1"/>
        </p:nvSpPr>
        <p:spPr>
          <a:xfrm>
            <a:off x="1883578" y="5191757"/>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3</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19" name="TextBox 18"/>
          <p:cNvSpPr txBox="1"/>
          <p:nvPr userDrawn="1"/>
        </p:nvSpPr>
        <p:spPr>
          <a:xfrm>
            <a:off x="7509627" y="3877192"/>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2</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20" name="TextBox 19"/>
          <p:cNvSpPr txBox="1"/>
          <p:nvPr userDrawn="1"/>
        </p:nvSpPr>
        <p:spPr>
          <a:xfrm>
            <a:off x="7509627" y="5191757"/>
            <a:ext cx="3903165" cy="704508"/>
          </a:xfrm>
          <a:prstGeom prst="rect">
            <a:avLst/>
          </a:prstGeom>
          <a:noFill/>
        </p:spPr>
        <p:txBody>
          <a:bodyPr wrap="square" bIns="0" rtlCol="0" anchor="t" anchorCtr="0">
            <a:noAutofit/>
          </a:bodyPr>
          <a:lstStyle/>
          <a:p>
            <a:pPr algn="l"/>
            <a:r>
              <a:rPr lang="en-US" sz="1059" b="1" i="0" kern="1200" dirty="0">
                <a:solidFill>
                  <a:schemeClr val="tx1"/>
                </a:solidFill>
                <a:effectLst/>
                <a:latin typeface="Helvetica Light" charset="0"/>
                <a:ea typeface="Helvetica Light" charset="0"/>
                <a:cs typeface="Helvetica Light" charset="0"/>
              </a:rPr>
              <a:t>Section 4</a:t>
            </a:r>
          </a:p>
          <a:p>
            <a:pPr algn="l"/>
            <a:r>
              <a:rPr lang="en-US" sz="1059" b="0" i="0" kern="1200" dirty="0">
                <a:solidFill>
                  <a:schemeClr val="tx1"/>
                </a:solidFill>
                <a:effectLst/>
                <a:latin typeface="Helvetica Light" charset="0"/>
                <a:ea typeface="Helvetica Light" charset="0"/>
                <a:cs typeface="Helvetica Light" charset="0"/>
              </a:rPr>
              <a:t>Lorem ipsum dolor sit </a:t>
            </a:r>
            <a:r>
              <a:rPr lang="en-US" sz="1059" b="0" i="0" kern="1200" dirty="0" err="1">
                <a:solidFill>
                  <a:schemeClr val="tx1"/>
                </a:solidFill>
                <a:effectLst/>
                <a:latin typeface="Helvetica Light" charset="0"/>
                <a:ea typeface="Helvetica Light" charset="0"/>
                <a:cs typeface="Helvetica Light" charset="0"/>
              </a:rPr>
              <a:t>amet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consectetur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adipiscing</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elit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sed</a:t>
            </a:r>
            <a:r>
              <a:rPr lang="en-US" sz="1059" b="0" i="0" kern="1200" dirty="0">
                <a:solidFill>
                  <a:schemeClr val="tx1"/>
                </a:solidFill>
                <a:effectLst/>
                <a:latin typeface="Helvetica Light" charset="0"/>
                <a:ea typeface="Helvetica Light" charset="0"/>
                <a:cs typeface="Helvetica Light" charset="0"/>
              </a:rPr>
              <a:t> do </a:t>
            </a:r>
            <a:r>
              <a:rPr lang="en-US" sz="1059" b="0" i="0" kern="1200" dirty="0" err="1">
                <a:solidFill>
                  <a:schemeClr val="tx1"/>
                </a:solidFill>
                <a:effectLst/>
                <a:latin typeface="Helvetica Light" charset="0"/>
                <a:ea typeface="Helvetica Light" charset="0"/>
                <a:cs typeface="Helvetica Light" charset="0"/>
              </a:rPr>
              <a:t>eiusmod</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tempor</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incididunt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ut</a:t>
            </a:r>
            <a:r>
              <a:rPr lang="en-US" sz="1059" b="0" i="0" kern="1200" dirty="0">
                <a:solidFill>
                  <a:schemeClr val="tx1"/>
                </a:solidFill>
                <a:effectLst/>
                <a:latin typeface="Helvetica Light" charset="0"/>
                <a:ea typeface="Helvetica Light" charset="0"/>
                <a:cs typeface="Helvetica Light" charset="0"/>
              </a:rPr>
              <a:t> </a:t>
            </a:r>
            <a:r>
              <a:rPr lang="en-US" sz="1059" b="0" i="0" kern="1200" dirty="0" err="1">
                <a:solidFill>
                  <a:schemeClr val="tx1"/>
                </a:solidFill>
                <a:effectLst/>
                <a:latin typeface="Helvetica Light" charset="0"/>
                <a:ea typeface="Helvetica Light" charset="0"/>
                <a:cs typeface="Helvetica Light" charset="0"/>
              </a:rPr>
              <a:t>labore</a:t>
            </a:r>
            <a:r>
              <a:rPr lang="en-US" sz="1059" b="0" i="0" kern="1200" dirty="0">
                <a:solidFill>
                  <a:schemeClr val="tx1"/>
                </a:solidFill>
                <a:effectLst/>
                <a:latin typeface="Helvetica Light" charset="0"/>
                <a:ea typeface="Helvetica Light" charset="0"/>
                <a:cs typeface="Helvetica Light" charset="0"/>
              </a:rPr>
              <a:t> et </a:t>
            </a:r>
            <a:r>
              <a:rPr lang="en-US" sz="1059" b="0" i="0" kern="1200" dirty="0" err="1">
                <a:solidFill>
                  <a:schemeClr val="tx1"/>
                </a:solidFill>
                <a:effectLst/>
                <a:latin typeface="Helvetica Light" charset="0"/>
                <a:ea typeface="Helvetica Light" charset="0"/>
                <a:cs typeface="Helvetica Light" charset="0"/>
              </a:rPr>
              <a:t>dolore</a:t>
            </a:r>
            <a:r>
              <a:rPr lang="en-US" sz="1059" b="0" i="0" kern="1200" dirty="0">
                <a:solidFill>
                  <a:schemeClr val="tx1"/>
                </a:solidFill>
                <a:effectLst/>
                <a:latin typeface="Helvetica Light" charset="0"/>
                <a:ea typeface="Helvetica Light" charset="0"/>
                <a:cs typeface="Helvetica Light" charset="0"/>
              </a:rPr>
              <a:t> magna </a:t>
            </a:r>
            <a:r>
              <a:rPr lang="en-US" sz="1059" b="0" i="0" kern="1200" dirty="0" err="1">
                <a:solidFill>
                  <a:schemeClr val="tx1"/>
                </a:solidFill>
                <a:effectLst/>
                <a:latin typeface="Helvetica Light" charset="0"/>
                <a:ea typeface="Helvetica Light" charset="0"/>
                <a:cs typeface="Helvetica Light" charset="0"/>
              </a:rPr>
              <a:t>aliqua</a:t>
            </a:r>
            <a:r>
              <a:rPr lang="en-US" sz="1059" b="0" i="0" kern="1200" dirty="0">
                <a:solidFill>
                  <a:schemeClr val="tx1"/>
                </a:solidFill>
                <a:effectLst/>
                <a:latin typeface="Helvetica Light" charset="0"/>
                <a:ea typeface="Helvetica Light" charset="0"/>
                <a:cs typeface="Helvetica Light" charset="0"/>
              </a:rPr>
              <a:t>.</a:t>
            </a:r>
            <a:endParaRPr lang="en-US" sz="1059" b="0" i="0" dirty="0">
              <a:solidFill>
                <a:schemeClr val="tx1"/>
              </a:solidFill>
              <a:latin typeface="Helvetica Light" charset="0"/>
              <a:ea typeface="Helvetica Light" charset="0"/>
              <a:cs typeface="Helvetica Light" charset="0"/>
            </a:endParaRPr>
          </a:p>
        </p:txBody>
      </p:sp>
      <p:sp>
        <p:nvSpPr>
          <p:cNvPr id="21" name="TextBox 20"/>
          <p:cNvSpPr txBox="1"/>
          <p:nvPr userDrawn="1"/>
        </p:nvSpPr>
        <p:spPr>
          <a:xfrm>
            <a:off x="3906733" y="2829436"/>
            <a:ext cx="4378532" cy="282385"/>
          </a:xfrm>
          <a:prstGeom prst="rect">
            <a:avLst/>
          </a:prstGeom>
          <a:noFill/>
        </p:spPr>
        <p:txBody>
          <a:bodyPr wrap="square" rIns="0" rtlCol="0">
            <a:spAutoFit/>
          </a:bodyPr>
          <a:lstStyle/>
          <a:p>
            <a:pPr marL="0" marR="0" indent="0" algn="ctr" defTabSz="806871" rtl="0" eaLnBrk="1" fontAlgn="auto" latinLnBrk="0" hangingPunct="1">
              <a:lnSpc>
                <a:spcPct val="100000"/>
              </a:lnSpc>
              <a:spcBef>
                <a:spcPts val="0"/>
              </a:spcBef>
              <a:spcAft>
                <a:spcPts val="0"/>
              </a:spcAft>
              <a:buClrTx/>
              <a:buSzTx/>
              <a:buFontTx/>
              <a:buNone/>
              <a:tabLst/>
              <a:defRPr/>
            </a:pPr>
            <a:r>
              <a:rPr lang="en-US" sz="1235" b="1" i="0" kern="1200" dirty="0">
                <a:solidFill>
                  <a:schemeClr val="bg1"/>
                </a:solidFill>
                <a:effectLst/>
                <a:latin typeface="Arial" charset="0"/>
                <a:ea typeface="Arial" charset="0"/>
                <a:cs typeface="Arial" charset="0"/>
              </a:rPr>
              <a:t>Section Description</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653" y="4022055"/>
            <a:ext cx="543306" cy="41478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9433" y="4022055"/>
            <a:ext cx="543306" cy="41478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653" y="5289036"/>
            <a:ext cx="543306" cy="414782"/>
          </a:xfrm>
          <a:prstGeom prst="rect">
            <a:avLst/>
          </a:prstGeom>
        </p:spPr>
      </p:pic>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9433" y="5289036"/>
            <a:ext cx="543306" cy="414782"/>
          </a:xfrm>
          <a:prstGeom prst="rect">
            <a:avLst/>
          </a:prstGeom>
        </p:spPr>
      </p:pic>
    </p:spTree>
    <p:extLst>
      <p:ext uri="{BB962C8B-B14F-4D97-AF65-F5344CB8AC3E}">
        <p14:creationId xmlns:p14="http://schemas.microsoft.com/office/powerpoint/2010/main" val="12146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5">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3899"/>
          <a:stretch/>
        </p:blipFill>
        <p:spPr>
          <a:xfrm>
            <a:off x="0" y="660763"/>
            <a:ext cx="12192000" cy="6197237"/>
          </a:xfrm>
          <a:prstGeom prst="rect">
            <a:avLst/>
          </a:prstGeom>
        </p:spPr>
      </p:pic>
      <p:sp>
        <p:nvSpPr>
          <p:cNvPr id="15" name="Rectangle 14"/>
          <p:cNvSpPr/>
          <p:nvPr userDrawn="1"/>
        </p:nvSpPr>
        <p:spPr>
          <a:xfrm>
            <a:off x="726595" y="660763"/>
            <a:ext cx="6970376" cy="6197239"/>
          </a:xfrm>
          <a:prstGeom prst="rect">
            <a:avLst/>
          </a:prstGeom>
          <a:solidFill>
            <a:srgbClr val="779C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6" name="TextBox 15"/>
          <p:cNvSpPr txBox="1"/>
          <p:nvPr userDrawn="1"/>
        </p:nvSpPr>
        <p:spPr>
          <a:xfrm>
            <a:off x="1539394" y="3098945"/>
            <a:ext cx="5290521" cy="1165539"/>
          </a:xfrm>
          <a:prstGeom prst="rect">
            <a:avLst/>
          </a:prstGeom>
          <a:noFill/>
        </p:spPr>
        <p:txBody>
          <a:bodyPr wrap="square" bIns="0" rtlCol="0" anchor="t" anchorCtr="0">
            <a:noAutofit/>
          </a:bodyPr>
          <a:lstStyle/>
          <a:p>
            <a:pPr marL="0" marR="0" indent="0" algn="ctr" defTabSz="806871" rtl="0" eaLnBrk="1" fontAlgn="auto" latinLnBrk="0" hangingPunct="1">
              <a:lnSpc>
                <a:spcPct val="100000"/>
              </a:lnSpc>
              <a:spcBef>
                <a:spcPts val="0"/>
              </a:spcBef>
              <a:spcAft>
                <a:spcPts val="0"/>
              </a:spcAft>
              <a:buClrTx/>
              <a:buSzTx/>
              <a:buFontTx/>
              <a:buNone/>
              <a:tabLst/>
              <a:defRPr/>
            </a:pPr>
            <a:r>
              <a:rPr lang="en-US" sz="1765" b="1" i="0" kern="1200" dirty="0">
                <a:solidFill>
                  <a:schemeClr val="bg1"/>
                </a:solidFill>
                <a:effectLst/>
                <a:latin typeface="Helvetica Light" charset="0"/>
                <a:ea typeface="Helvetica Light" charset="0"/>
                <a:cs typeface="Helvetica Light" charset="0"/>
              </a:rPr>
              <a:t>Lorem ipsum dolor sit </a:t>
            </a:r>
            <a:r>
              <a:rPr lang="en-US" sz="1765" b="1" i="0" kern="1200" dirty="0" err="1">
                <a:solidFill>
                  <a:schemeClr val="bg1"/>
                </a:solidFill>
                <a:effectLst/>
                <a:latin typeface="Helvetica Light" charset="0"/>
                <a:ea typeface="Helvetica Light" charset="0"/>
                <a:cs typeface="Helvetica Light" charset="0"/>
              </a:rPr>
              <a:t>amet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consectetur</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adipiscing</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elit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sed</a:t>
            </a:r>
            <a:r>
              <a:rPr lang="en-US" sz="1765" b="1" i="0" kern="1200" dirty="0">
                <a:solidFill>
                  <a:schemeClr val="bg1"/>
                </a:solidFill>
                <a:effectLst/>
                <a:latin typeface="Helvetica Light" charset="0"/>
                <a:ea typeface="Helvetica Light" charset="0"/>
                <a:cs typeface="Helvetica Light" charset="0"/>
              </a:rPr>
              <a:t> do </a:t>
            </a:r>
            <a:r>
              <a:rPr lang="en-US" sz="1765" b="1" i="0" kern="1200" dirty="0" err="1">
                <a:solidFill>
                  <a:schemeClr val="bg1"/>
                </a:solidFill>
                <a:effectLst/>
                <a:latin typeface="Helvetica Light" charset="0"/>
                <a:ea typeface="Helvetica Light" charset="0"/>
                <a:cs typeface="Helvetica Light" charset="0"/>
              </a:rPr>
              <a:t>eiusmod</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tempor</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incididunt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ut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labore</a:t>
            </a:r>
            <a:r>
              <a:rPr lang="en-US" sz="1765" b="1" i="0" kern="1200" dirty="0">
                <a:solidFill>
                  <a:schemeClr val="bg1"/>
                </a:solidFill>
                <a:effectLst/>
                <a:latin typeface="Helvetica Light" charset="0"/>
                <a:ea typeface="Helvetica Light" charset="0"/>
                <a:cs typeface="Helvetica Light" charset="0"/>
              </a:rPr>
              <a:t> et </a:t>
            </a:r>
            <a:r>
              <a:rPr lang="en-US" sz="1765" b="1" i="0" kern="1200" dirty="0" err="1">
                <a:solidFill>
                  <a:schemeClr val="bg1"/>
                </a:solidFill>
                <a:effectLst/>
                <a:latin typeface="Helvetica Light" charset="0"/>
                <a:ea typeface="Helvetica Light" charset="0"/>
                <a:cs typeface="Helvetica Light" charset="0"/>
              </a:rPr>
              <a:t>dolore</a:t>
            </a:r>
            <a:r>
              <a:rPr lang="en-US" sz="1765" b="1" i="0" kern="1200" dirty="0">
                <a:solidFill>
                  <a:schemeClr val="bg1"/>
                </a:solidFill>
                <a:effectLst/>
                <a:latin typeface="Helvetica Light" charset="0"/>
                <a:ea typeface="Helvetica Light" charset="0"/>
                <a:cs typeface="Helvetica Light" charset="0"/>
              </a:rPr>
              <a:t> magna </a:t>
            </a:r>
            <a:r>
              <a:rPr lang="en-US" sz="1765" b="1" i="0" kern="1200" dirty="0" err="1">
                <a:solidFill>
                  <a:schemeClr val="bg1"/>
                </a:solidFill>
                <a:effectLst/>
                <a:latin typeface="Helvetica Light" charset="0"/>
                <a:ea typeface="Helvetica Light" charset="0"/>
                <a:cs typeface="Helvetica Light" charset="0"/>
              </a:rPr>
              <a:t>aliqua</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Ut</a:t>
            </a:r>
            <a:r>
              <a:rPr lang="en-US" sz="1765" b="1" i="0" kern="1200" dirty="0">
                <a:solidFill>
                  <a:schemeClr val="bg1"/>
                </a:solidFill>
                <a:effectLst/>
                <a:latin typeface="Helvetica Light" charset="0"/>
                <a:ea typeface="Helvetica Light" charset="0"/>
                <a:cs typeface="Helvetica Light" charset="0"/>
              </a:rPr>
              <a:t> </a:t>
            </a:r>
            <a:r>
              <a:rPr lang="en-US" sz="1765" b="1" i="0" kern="1200" dirty="0" err="1">
                <a:solidFill>
                  <a:schemeClr val="bg1"/>
                </a:solidFill>
                <a:effectLst/>
                <a:latin typeface="Helvetica Light" charset="0"/>
                <a:ea typeface="Helvetica Light" charset="0"/>
                <a:cs typeface="Helvetica Light" charset="0"/>
              </a:rPr>
              <a:t>enim</a:t>
            </a:r>
            <a:r>
              <a:rPr lang="en-US" sz="1765" b="1" i="0" kern="1200" dirty="0">
                <a:solidFill>
                  <a:schemeClr val="bg1"/>
                </a:solidFill>
                <a:effectLst/>
                <a:latin typeface="Helvetica Light" charset="0"/>
                <a:ea typeface="Helvetica Light" charset="0"/>
                <a:cs typeface="Helvetica Light" charset="0"/>
              </a:rPr>
              <a:t> ad minim </a:t>
            </a:r>
            <a:r>
              <a:rPr lang="en-US" sz="1765" b="1" i="0" kern="1200" dirty="0" err="1">
                <a:solidFill>
                  <a:schemeClr val="bg1"/>
                </a:solidFill>
                <a:effectLst/>
                <a:latin typeface="Helvetica Light" charset="0"/>
                <a:ea typeface="Helvetica Light" charset="0"/>
                <a:cs typeface="Helvetica Light" charset="0"/>
              </a:rPr>
              <a:t>veniam</a:t>
            </a:r>
            <a:r>
              <a:rPr lang="en-US" sz="1765" b="1" i="0" kern="1200" dirty="0">
                <a:solidFill>
                  <a:schemeClr val="bg1"/>
                </a:solidFill>
                <a:effectLst/>
                <a:latin typeface="Helvetica Light" charset="0"/>
                <a:ea typeface="Helvetica Light" charset="0"/>
                <a:cs typeface="Helvetica Light" charset="0"/>
              </a:rPr>
              <a:t>.</a:t>
            </a:r>
            <a:endParaRPr lang="en-US" sz="1765" b="1" i="0" dirty="0">
              <a:solidFill>
                <a:schemeClr val="bg1"/>
              </a:solidFill>
              <a:latin typeface="Helvetica Light" charset="0"/>
              <a:ea typeface="Helvetica Light" charset="0"/>
              <a:cs typeface="Helvetica Light" charset="0"/>
            </a:endParaRPr>
          </a:p>
        </p:txBody>
      </p:sp>
      <p:pic>
        <p:nvPicPr>
          <p:cNvPr id="26" name="Picture 25"/>
          <p:cNvPicPr>
            <a:picLocks noChangeAspect="1"/>
          </p:cNvPicPr>
          <p:nvPr userDrawn="1"/>
        </p:nvPicPr>
        <p:blipFill>
          <a:blip r:embed="rId3"/>
          <a:stretch>
            <a:fillRect/>
          </a:stretch>
        </p:blipFill>
        <p:spPr>
          <a:xfrm>
            <a:off x="3497902" y="1954306"/>
            <a:ext cx="1190625" cy="904875"/>
          </a:xfrm>
          <a:prstGeom prst="rect">
            <a:avLst/>
          </a:prstGeom>
        </p:spPr>
      </p:pic>
      <p:sp>
        <p:nvSpPr>
          <p:cNvPr id="27" name="Rectangle 26"/>
          <p:cNvSpPr/>
          <p:nvPr userDrawn="1"/>
        </p:nvSpPr>
        <p:spPr>
          <a:xfrm>
            <a:off x="3439749" y="4652682"/>
            <a:ext cx="1489810" cy="896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40903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Sample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98423142"/>
              </p:ext>
            </p:extLst>
          </p:nvPr>
        </p:nvGraphicFramePr>
        <p:xfrm>
          <a:off x="611831" y="1023583"/>
          <a:ext cx="5328561" cy="2585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860670144"/>
              </p:ext>
            </p:extLst>
          </p:nvPr>
        </p:nvGraphicFramePr>
        <p:xfrm>
          <a:off x="6258339" y="1023323"/>
          <a:ext cx="5342535" cy="259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1980747663"/>
              </p:ext>
            </p:extLst>
          </p:nvPr>
        </p:nvGraphicFramePr>
        <p:xfrm>
          <a:off x="3004897" y="3614270"/>
          <a:ext cx="6182206" cy="3000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74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2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_TEXTRIGHT_IMGLEFT">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205047" y="1193800"/>
            <a:ext cx="5417127" cy="5277589"/>
          </a:xfrm>
          <a:prstGeom prst="rect">
            <a:avLst/>
          </a:prstGeom>
          <a:noFill/>
          <a:effectLst>
            <a:outerShdw blurRad="50800" dist="38100" dir="5400000" algn="t" rotWithShape="0">
              <a:prstClr val="black">
                <a:alpha val="40000"/>
              </a:prstClr>
            </a:outerShdw>
          </a:effectLst>
        </p:spPr>
        <p:txBody>
          <a:bodyPr>
            <a:normAutofit/>
          </a:bodyPr>
          <a:lstStyle>
            <a:lvl1pPr marL="0" indent="0">
              <a:buNone/>
              <a:defRPr sz="1200"/>
            </a:lvl1pPr>
          </a:lstStyle>
          <a:p>
            <a:r>
              <a:rPr lang="en-US" dirty="0"/>
              <a:t>Drag picture to placeholder or click icon to add</a:t>
            </a:r>
          </a:p>
        </p:txBody>
      </p:sp>
      <p:sp>
        <p:nvSpPr>
          <p:cNvPr id="9" name="Text Placeholder 8"/>
          <p:cNvSpPr>
            <a:spLocks noGrp="1"/>
          </p:cNvSpPr>
          <p:nvPr>
            <p:ph type="body" sz="quarter" idx="21"/>
          </p:nvPr>
        </p:nvSpPr>
        <p:spPr>
          <a:xfrm>
            <a:off x="5922708" y="1193799"/>
            <a:ext cx="5532231" cy="5277589"/>
          </a:xfrm>
          <a:prstGeom prst="rect">
            <a:avLst/>
          </a:prstGeom>
        </p:spPr>
        <p:txBody>
          <a:bodyPr rIns="269933">
            <a:noAutofit/>
          </a:bodyPr>
          <a:lstStyle>
            <a:lvl1pPr marL="342900" indent="-342900" algn="l">
              <a:lnSpc>
                <a:spcPct val="120000"/>
              </a:lnSpc>
              <a:buFont typeface="Arial" panose="020B0604020202020204" pitchFamily="34" charset="0"/>
              <a:buChar char="•"/>
              <a:defRPr sz="2400">
                <a:latin typeface="Source Sans Pro" panose="020B0503030403020204" pitchFamily="34" charset="0"/>
                <a:ea typeface="Source Sans Pro" panose="020B0503030403020204" pitchFamily="34" charset="0"/>
                <a:cs typeface="Roboto Light"/>
              </a:defRPr>
            </a:lvl1pPr>
            <a:lvl2pPr marL="719786" indent="-171450" algn="l">
              <a:lnSpc>
                <a:spcPct val="120000"/>
              </a:lnSpc>
              <a:buFont typeface="Arial" panose="020B0604020202020204" pitchFamily="34" charset="0"/>
              <a:buChar char="•"/>
              <a:defRPr sz="2000">
                <a:latin typeface="Source Sans Pro" panose="020B0503030403020204" pitchFamily="34" charset="0"/>
                <a:ea typeface="Source Sans Pro" panose="020B0503030403020204" pitchFamily="34" charset="0"/>
                <a:cs typeface="Roboto Light"/>
              </a:defRPr>
            </a:lvl2pPr>
            <a:lvl3pPr marL="1096693" indent="0" algn="l">
              <a:lnSpc>
                <a:spcPct val="120000"/>
              </a:lnSpc>
              <a:buNone/>
              <a:defRPr sz="1200">
                <a:latin typeface="Roboto Light"/>
                <a:cs typeface="Roboto Light"/>
              </a:defRPr>
            </a:lvl3pPr>
            <a:lvl4pPr marL="1645040" indent="0" algn="l">
              <a:lnSpc>
                <a:spcPct val="120000"/>
              </a:lnSpc>
              <a:buNone/>
              <a:defRPr sz="1200">
                <a:latin typeface="Roboto Light"/>
                <a:cs typeface="Roboto Light"/>
              </a:defRPr>
            </a:lvl4pPr>
            <a:lvl5pPr marL="2193385" indent="0" algn="l">
              <a:lnSpc>
                <a:spcPct val="120000"/>
              </a:lnSpc>
              <a:buNone/>
              <a:defRPr sz="1200">
                <a:latin typeface="Roboto Light"/>
                <a:cs typeface="Roboto Light"/>
              </a:defRPr>
            </a:lvl5pPr>
          </a:lstStyle>
          <a:p>
            <a:pPr lvl="0"/>
            <a:r>
              <a:rPr lang="en-US" dirty="0"/>
              <a:t>Click to edit Master text styles</a:t>
            </a:r>
          </a:p>
          <a:p>
            <a:pPr lvl="1"/>
            <a:r>
              <a:rPr lang="en-US" dirty="0"/>
              <a:t>Test</a:t>
            </a:r>
          </a:p>
          <a:p>
            <a:pPr lvl="1"/>
            <a:endParaRPr lang="en-US" dirty="0"/>
          </a:p>
        </p:txBody>
      </p:sp>
      <p:sp>
        <p:nvSpPr>
          <p:cNvPr id="6" name="Text Placeholder 2">
            <a:extLst>
              <a:ext uri="{FF2B5EF4-FFF2-40B4-BE49-F238E27FC236}">
                <a16:creationId xmlns:a16="http://schemas.microsoft.com/office/drawing/2014/main" id="{227B3BD4-CC3D-4E58-8077-52E99211BC0F}"/>
              </a:ext>
            </a:extLst>
          </p:cNvPr>
          <p:cNvSpPr>
            <a:spLocks noGrp="1"/>
          </p:cNvSpPr>
          <p:nvPr>
            <p:ph type="body" sz="quarter" idx="10"/>
          </p:nvPr>
        </p:nvSpPr>
        <p:spPr>
          <a:xfrm>
            <a:off x="0" y="191165"/>
            <a:ext cx="12192000" cy="249410"/>
          </a:xfrm>
          <a:prstGeom prst="rect">
            <a:avLst/>
          </a:prstGeom>
        </p:spPr>
        <p:txBody>
          <a:bodyPr/>
          <a:lstStyle>
            <a:lvl1pPr marL="0" indent="0" algn="ctr">
              <a:buNone/>
              <a:defRPr sz="2000">
                <a:solidFill>
                  <a:srgbClr val="779C31"/>
                </a:solidFill>
                <a:latin typeface="Merriweather" panose="02000000000000000000"/>
                <a:cs typeface="Merriweather" panose="02000000000000000000"/>
              </a:defRPr>
            </a:lvl1pPr>
          </a:lstStyle>
          <a:p>
            <a:pPr lvl="0"/>
            <a:r>
              <a:rPr lang="en-US" dirty="0"/>
              <a:t>Click to edit Master text styles</a:t>
            </a:r>
          </a:p>
        </p:txBody>
      </p:sp>
    </p:spTree>
    <p:extLst>
      <p:ext uri="{BB962C8B-B14F-4D97-AF65-F5344CB8AC3E}">
        <p14:creationId xmlns:p14="http://schemas.microsoft.com/office/powerpoint/2010/main" val="1510247949"/>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0FE332-6F9F-4806-9245-4B101DC5EA40}"/>
              </a:ext>
            </a:extLst>
          </p:cNvPr>
          <p:cNvSpPr>
            <a:spLocks noGrp="1"/>
          </p:cNvSpPr>
          <p:nvPr>
            <p:ph type="body" sz="quarter" idx="10"/>
          </p:nvPr>
        </p:nvSpPr>
        <p:spPr>
          <a:xfrm>
            <a:off x="0" y="191165"/>
            <a:ext cx="12192000" cy="249410"/>
          </a:xfrm>
          <a:prstGeom prst="rect">
            <a:avLst/>
          </a:prstGeom>
        </p:spPr>
        <p:txBody>
          <a:bodyPr/>
          <a:lstStyle>
            <a:lvl1pPr marL="0" indent="0" algn="ctr">
              <a:buNone/>
              <a:defRPr sz="2000">
                <a:solidFill>
                  <a:srgbClr val="779C31"/>
                </a:solidFill>
                <a:latin typeface="Merriweather" panose="02000000000000000000"/>
                <a:cs typeface="Merriweather" panose="02000000000000000000"/>
              </a:defRPr>
            </a:lvl1pPr>
          </a:lstStyle>
          <a:p>
            <a:pPr lvl="0"/>
            <a:r>
              <a:rPr lang="en-US" dirty="0"/>
              <a:t>Click to edit Master text styles</a:t>
            </a:r>
          </a:p>
        </p:txBody>
      </p:sp>
    </p:spTree>
    <p:extLst>
      <p:ext uri="{BB962C8B-B14F-4D97-AF65-F5344CB8AC3E}">
        <p14:creationId xmlns:p14="http://schemas.microsoft.com/office/powerpoint/2010/main" val="154473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_TEXTLEFT_IMGRIGHT">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6096000" y="1193800"/>
            <a:ext cx="5417127" cy="5277589"/>
          </a:xfrm>
          <a:prstGeom prst="rect">
            <a:avLst/>
          </a:prstGeom>
          <a:noFill/>
          <a:effectLst>
            <a:outerShdw blurRad="50800" dist="38100" dir="5400000" algn="t" rotWithShape="0">
              <a:prstClr val="black">
                <a:alpha val="40000"/>
              </a:prstClr>
            </a:outerShdw>
          </a:effectLst>
        </p:spPr>
        <p:txBody>
          <a:bodyPr>
            <a:normAutofit/>
          </a:bodyPr>
          <a:lstStyle>
            <a:lvl1pPr marL="0" indent="0">
              <a:buNone/>
              <a:defRPr sz="1200"/>
            </a:lvl1pPr>
          </a:lstStyle>
          <a:p>
            <a:r>
              <a:rPr lang="en-US" dirty="0"/>
              <a:t>Drag picture to placeholder or click icon to add</a:t>
            </a:r>
          </a:p>
        </p:txBody>
      </p:sp>
      <p:sp>
        <p:nvSpPr>
          <p:cNvPr id="9" name="Text Placeholder 8"/>
          <p:cNvSpPr>
            <a:spLocks noGrp="1"/>
          </p:cNvSpPr>
          <p:nvPr>
            <p:ph type="body" sz="quarter" idx="21"/>
          </p:nvPr>
        </p:nvSpPr>
        <p:spPr>
          <a:xfrm>
            <a:off x="336554" y="1193799"/>
            <a:ext cx="5532231" cy="5277589"/>
          </a:xfrm>
          <a:prstGeom prst="rect">
            <a:avLst/>
          </a:prstGeom>
        </p:spPr>
        <p:txBody>
          <a:bodyPr rIns="269933">
            <a:noAutofit/>
          </a:bodyPr>
          <a:lstStyle>
            <a:lvl1pPr marL="342900" indent="-342900" algn="l">
              <a:lnSpc>
                <a:spcPct val="120000"/>
              </a:lnSpc>
              <a:buFont typeface="Arial" panose="020B0604020202020204" pitchFamily="34" charset="0"/>
              <a:buChar char="•"/>
              <a:defRPr sz="2400">
                <a:latin typeface="Source Sans Pro" panose="020B0503030403020204" pitchFamily="34" charset="0"/>
                <a:ea typeface="Source Sans Pro" panose="020B0503030403020204" pitchFamily="34" charset="0"/>
                <a:cs typeface="Roboto Light"/>
              </a:defRPr>
            </a:lvl1pPr>
            <a:lvl2pPr marL="719786" indent="-171450" algn="l">
              <a:lnSpc>
                <a:spcPct val="120000"/>
              </a:lnSpc>
              <a:buFont typeface="Arial" panose="020B0604020202020204" pitchFamily="34" charset="0"/>
              <a:buChar char="•"/>
              <a:defRPr sz="2000">
                <a:latin typeface="Source Sans Pro" panose="020B0503030403020204" pitchFamily="34" charset="0"/>
                <a:ea typeface="Source Sans Pro" panose="020B0503030403020204" pitchFamily="34" charset="0"/>
                <a:cs typeface="Roboto Light"/>
              </a:defRPr>
            </a:lvl2pPr>
            <a:lvl3pPr marL="1096693" indent="0" algn="l">
              <a:lnSpc>
                <a:spcPct val="120000"/>
              </a:lnSpc>
              <a:buNone/>
              <a:defRPr sz="1200">
                <a:latin typeface="Roboto Light"/>
                <a:cs typeface="Roboto Light"/>
              </a:defRPr>
            </a:lvl3pPr>
            <a:lvl4pPr marL="1645040" indent="0" algn="l">
              <a:lnSpc>
                <a:spcPct val="120000"/>
              </a:lnSpc>
              <a:buNone/>
              <a:defRPr sz="1200">
                <a:latin typeface="Roboto Light"/>
                <a:cs typeface="Roboto Light"/>
              </a:defRPr>
            </a:lvl4pPr>
            <a:lvl5pPr marL="2193385" indent="0" algn="l">
              <a:lnSpc>
                <a:spcPct val="120000"/>
              </a:lnSpc>
              <a:buNone/>
              <a:defRPr sz="1200">
                <a:latin typeface="Roboto Light"/>
                <a:cs typeface="Roboto Light"/>
              </a:defRPr>
            </a:lvl5pPr>
          </a:lstStyle>
          <a:p>
            <a:pPr lvl="0"/>
            <a:r>
              <a:rPr lang="en-US" dirty="0"/>
              <a:t>Click to edit Master text styles</a:t>
            </a:r>
          </a:p>
          <a:p>
            <a:pPr lvl="1"/>
            <a:r>
              <a:rPr lang="en-US" dirty="0"/>
              <a:t>Test</a:t>
            </a:r>
          </a:p>
          <a:p>
            <a:pPr lvl="1"/>
            <a:endParaRPr lang="en-US" dirty="0"/>
          </a:p>
        </p:txBody>
      </p:sp>
      <p:sp>
        <p:nvSpPr>
          <p:cNvPr id="6" name="Text Placeholder 2">
            <a:extLst>
              <a:ext uri="{FF2B5EF4-FFF2-40B4-BE49-F238E27FC236}">
                <a16:creationId xmlns:a16="http://schemas.microsoft.com/office/drawing/2014/main" id="{227B3BD4-CC3D-4E58-8077-52E99211BC0F}"/>
              </a:ext>
            </a:extLst>
          </p:cNvPr>
          <p:cNvSpPr>
            <a:spLocks noGrp="1"/>
          </p:cNvSpPr>
          <p:nvPr>
            <p:ph type="body" sz="quarter" idx="10"/>
          </p:nvPr>
        </p:nvSpPr>
        <p:spPr>
          <a:xfrm>
            <a:off x="0" y="191165"/>
            <a:ext cx="12192000" cy="249410"/>
          </a:xfrm>
          <a:prstGeom prst="rect">
            <a:avLst/>
          </a:prstGeom>
        </p:spPr>
        <p:txBody>
          <a:bodyPr/>
          <a:lstStyle>
            <a:lvl1pPr marL="0" indent="0" algn="ctr">
              <a:buNone/>
              <a:defRPr sz="2000">
                <a:solidFill>
                  <a:srgbClr val="779C31"/>
                </a:solidFill>
                <a:latin typeface="Merriweather" panose="02000000000000000000"/>
                <a:cs typeface="Merriweather" panose="02000000000000000000"/>
              </a:defRPr>
            </a:lvl1pPr>
          </a:lstStyle>
          <a:p>
            <a:pPr lvl="0"/>
            <a:r>
              <a:rPr lang="en-US" dirty="0"/>
              <a:t>Click to edit Master text styles</a:t>
            </a:r>
          </a:p>
        </p:txBody>
      </p:sp>
    </p:spTree>
    <p:extLst>
      <p:ext uri="{BB962C8B-B14F-4D97-AF65-F5344CB8AC3E}">
        <p14:creationId xmlns:p14="http://schemas.microsoft.com/office/powerpoint/2010/main" val="2402529388"/>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381730"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1</a:t>
            </a:r>
          </a:p>
        </p:txBody>
      </p:sp>
      <p:sp>
        <p:nvSpPr>
          <p:cNvPr id="16" name="Text Placeholder 5"/>
          <p:cNvSpPr>
            <a:spLocks noGrp="1"/>
          </p:cNvSpPr>
          <p:nvPr>
            <p:ph type="body" sz="quarter" idx="22"/>
          </p:nvPr>
        </p:nvSpPr>
        <p:spPr>
          <a:xfrm>
            <a:off x="381021"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26" name="Text Placeholder 2">
            <a:extLst>
              <a:ext uri="{FF2B5EF4-FFF2-40B4-BE49-F238E27FC236}">
                <a16:creationId xmlns:a16="http://schemas.microsoft.com/office/drawing/2014/main" id="{6B5AC883-0171-4C34-8994-69D425AE1729}"/>
              </a:ext>
            </a:extLst>
          </p:cNvPr>
          <p:cNvSpPr>
            <a:spLocks noGrp="1"/>
          </p:cNvSpPr>
          <p:nvPr>
            <p:ph type="body" sz="quarter" idx="10"/>
          </p:nvPr>
        </p:nvSpPr>
        <p:spPr>
          <a:xfrm>
            <a:off x="0" y="191165"/>
            <a:ext cx="12192000" cy="249410"/>
          </a:xfrm>
          <a:prstGeom prst="rect">
            <a:avLst/>
          </a:prstGeom>
        </p:spPr>
        <p:txBody>
          <a:bodyPr/>
          <a:lstStyle>
            <a:lvl1pPr marL="0" indent="0" algn="ctr">
              <a:buNone/>
              <a:defRPr sz="2000">
                <a:solidFill>
                  <a:srgbClr val="779C31"/>
                </a:solidFill>
                <a:latin typeface="Merriweather" panose="02000000000000000000"/>
                <a:cs typeface="Merriweather" panose="02000000000000000000"/>
              </a:defRPr>
            </a:lvl1pPr>
          </a:lstStyle>
          <a:p>
            <a:pPr lvl="0"/>
            <a:r>
              <a:rPr lang="en-US" dirty="0"/>
              <a:t>Click to edit Master text styles</a:t>
            </a:r>
          </a:p>
        </p:txBody>
      </p:sp>
      <p:sp>
        <p:nvSpPr>
          <p:cNvPr id="27" name="Content Placeholder 16">
            <a:extLst>
              <a:ext uri="{FF2B5EF4-FFF2-40B4-BE49-F238E27FC236}">
                <a16:creationId xmlns:a16="http://schemas.microsoft.com/office/drawing/2014/main" id="{AB71EB75-690B-4F2E-A52D-3408619C7866}"/>
              </a:ext>
            </a:extLst>
          </p:cNvPr>
          <p:cNvSpPr>
            <a:spLocks noGrp="1"/>
          </p:cNvSpPr>
          <p:nvPr>
            <p:ph sz="quarter" idx="37" hasCustomPrompt="1"/>
          </p:nvPr>
        </p:nvSpPr>
        <p:spPr>
          <a:xfrm>
            <a:off x="2709021"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2</a:t>
            </a:r>
          </a:p>
        </p:txBody>
      </p:sp>
      <p:sp>
        <p:nvSpPr>
          <p:cNvPr id="28" name="Content Placeholder 16">
            <a:extLst>
              <a:ext uri="{FF2B5EF4-FFF2-40B4-BE49-F238E27FC236}">
                <a16:creationId xmlns:a16="http://schemas.microsoft.com/office/drawing/2014/main" id="{0399718E-B480-430F-B68C-16350066F6BF}"/>
              </a:ext>
            </a:extLst>
          </p:cNvPr>
          <p:cNvSpPr>
            <a:spLocks noGrp="1"/>
          </p:cNvSpPr>
          <p:nvPr>
            <p:ph sz="quarter" idx="38" hasCustomPrompt="1"/>
          </p:nvPr>
        </p:nvSpPr>
        <p:spPr>
          <a:xfrm>
            <a:off x="5040434"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3</a:t>
            </a:r>
          </a:p>
        </p:txBody>
      </p:sp>
      <p:sp>
        <p:nvSpPr>
          <p:cNvPr id="29" name="Content Placeholder 16">
            <a:extLst>
              <a:ext uri="{FF2B5EF4-FFF2-40B4-BE49-F238E27FC236}">
                <a16:creationId xmlns:a16="http://schemas.microsoft.com/office/drawing/2014/main" id="{24B5B739-E648-4AE7-8F5F-8A3D2A08BDE4}"/>
              </a:ext>
            </a:extLst>
          </p:cNvPr>
          <p:cNvSpPr>
            <a:spLocks noGrp="1"/>
          </p:cNvSpPr>
          <p:nvPr>
            <p:ph sz="quarter" idx="39" hasCustomPrompt="1"/>
          </p:nvPr>
        </p:nvSpPr>
        <p:spPr>
          <a:xfrm>
            <a:off x="7367730"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4</a:t>
            </a:r>
          </a:p>
        </p:txBody>
      </p:sp>
      <p:sp>
        <p:nvSpPr>
          <p:cNvPr id="31" name="Content Placeholder 16">
            <a:extLst>
              <a:ext uri="{FF2B5EF4-FFF2-40B4-BE49-F238E27FC236}">
                <a16:creationId xmlns:a16="http://schemas.microsoft.com/office/drawing/2014/main" id="{07CB86EF-88CD-47C6-A0FA-2AEA5CC96430}"/>
              </a:ext>
            </a:extLst>
          </p:cNvPr>
          <p:cNvSpPr>
            <a:spLocks noGrp="1"/>
          </p:cNvSpPr>
          <p:nvPr>
            <p:ph sz="quarter" idx="40" hasCustomPrompt="1"/>
          </p:nvPr>
        </p:nvSpPr>
        <p:spPr>
          <a:xfrm>
            <a:off x="9698430"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5</a:t>
            </a:r>
          </a:p>
        </p:txBody>
      </p:sp>
      <p:sp>
        <p:nvSpPr>
          <p:cNvPr id="35" name="Text Placeholder 5">
            <a:extLst>
              <a:ext uri="{FF2B5EF4-FFF2-40B4-BE49-F238E27FC236}">
                <a16:creationId xmlns:a16="http://schemas.microsoft.com/office/drawing/2014/main" id="{BA6DAD17-8BAD-4E7A-A840-2508C8BED4FF}"/>
              </a:ext>
            </a:extLst>
          </p:cNvPr>
          <p:cNvSpPr>
            <a:spLocks noGrp="1"/>
          </p:cNvSpPr>
          <p:nvPr>
            <p:ph type="body" sz="quarter" idx="41"/>
          </p:nvPr>
        </p:nvSpPr>
        <p:spPr>
          <a:xfrm>
            <a:off x="2708312"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36" name="Text Placeholder 5">
            <a:extLst>
              <a:ext uri="{FF2B5EF4-FFF2-40B4-BE49-F238E27FC236}">
                <a16:creationId xmlns:a16="http://schemas.microsoft.com/office/drawing/2014/main" id="{5180B0BC-04C7-4C84-87A2-9AF6F7BBEDB6}"/>
              </a:ext>
            </a:extLst>
          </p:cNvPr>
          <p:cNvSpPr>
            <a:spLocks noGrp="1"/>
          </p:cNvSpPr>
          <p:nvPr>
            <p:ph type="body" sz="quarter" idx="42"/>
          </p:nvPr>
        </p:nvSpPr>
        <p:spPr>
          <a:xfrm>
            <a:off x="5016851"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37" name="Text Placeholder 5">
            <a:extLst>
              <a:ext uri="{FF2B5EF4-FFF2-40B4-BE49-F238E27FC236}">
                <a16:creationId xmlns:a16="http://schemas.microsoft.com/office/drawing/2014/main" id="{AE90376F-C7EF-45E4-B1F3-5E850EF02C85}"/>
              </a:ext>
            </a:extLst>
          </p:cNvPr>
          <p:cNvSpPr>
            <a:spLocks noGrp="1"/>
          </p:cNvSpPr>
          <p:nvPr>
            <p:ph type="body" sz="quarter" idx="43"/>
          </p:nvPr>
        </p:nvSpPr>
        <p:spPr>
          <a:xfrm>
            <a:off x="7367730"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38" name="Text Placeholder 5">
            <a:extLst>
              <a:ext uri="{FF2B5EF4-FFF2-40B4-BE49-F238E27FC236}">
                <a16:creationId xmlns:a16="http://schemas.microsoft.com/office/drawing/2014/main" id="{6E205B48-2ACE-46FA-9539-B873D9793810}"/>
              </a:ext>
            </a:extLst>
          </p:cNvPr>
          <p:cNvSpPr>
            <a:spLocks noGrp="1"/>
          </p:cNvSpPr>
          <p:nvPr>
            <p:ph type="body" sz="quarter" idx="44"/>
          </p:nvPr>
        </p:nvSpPr>
        <p:spPr>
          <a:xfrm>
            <a:off x="9695026"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Tree>
    <p:extLst>
      <p:ext uri="{BB962C8B-B14F-4D97-AF65-F5344CB8AC3E}">
        <p14:creationId xmlns:p14="http://schemas.microsoft.com/office/powerpoint/2010/main" val="124136976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381730"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1</a:t>
            </a:r>
          </a:p>
        </p:txBody>
      </p:sp>
      <p:sp>
        <p:nvSpPr>
          <p:cNvPr id="16" name="Text Placeholder 5"/>
          <p:cNvSpPr>
            <a:spLocks noGrp="1"/>
          </p:cNvSpPr>
          <p:nvPr>
            <p:ph type="body" sz="quarter" idx="22"/>
          </p:nvPr>
        </p:nvSpPr>
        <p:spPr>
          <a:xfrm>
            <a:off x="381021"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26" name="Text Placeholder 2">
            <a:extLst>
              <a:ext uri="{FF2B5EF4-FFF2-40B4-BE49-F238E27FC236}">
                <a16:creationId xmlns:a16="http://schemas.microsoft.com/office/drawing/2014/main" id="{6B5AC883-0171-4C34-8994-69D425AE1729}"/>
              </a:ext>
            </a:extLst>
          </p:cNvPr>
          <p:cNvSpPr>
            <a:spLocks noGrp="1"/>
          </p:cNvSpPr>
          <p:nvPr>
            <p:ph type="body" sz="quarter" idx="10"/>
          </p:nvPr>
        </p:nvSpPr>
        <p:spPr>
          <a:xfrm>
            <a:off x="0" y="191165"/>
            <a:ext cx="12192000" cy="249410"/>
          </a:xfrm>
          <a:prstGeom prst="rect">
            <a:avLst/>
          </a:prstGeom>
        </p:spPr>
        <p:txBody>
          <a:bodyPr/>
          <a:lstStyle>
            <a:lvl1pPr marL="0" indent="0" algn="ctr">
              <a:buNone/>
              <a:defRPr sz="2000">
                <a:solidFill>
                  <a:srgbClr val="779C31"/>
                </a:solidFill>
                <a:latin typeface="Merriweather" panose="02000000000000000000"/>
                <a:cs typeface="Merriweather" panose="02000000000000000000"/>
              </a:defRPr>
            </a:lvl1pPr>
          </a:lstStyle>
          <a:p>
            <a:pPr lvl="0"/>
            <a:r>
              <a:rPr lang="en-US" dirty="0"/>
              <a:t>Click to edit Master text styles</a:t>
            </a:r>
          </a:p>
        </p:txBody>
      </p:sp>
      <p:sp>
        <p:nvSpPr>
          <p:cNvPr id="27" name="Content Placeholder 16">
            <a:extLst>
              <a:ext uri="{FF2B5EF4-FFF2-40B4-BE49-F238E27FC236}">
                <a16:creationId xmlns:a16="http://schemas.microsoft.com/office/drawing/2014/main" id="{AB71EB75-690B-4F2E-A52D-3408619C7866}"/>
              </a:ext>
            </a:extLst>
          </p:cNvPr>
          <p:cNvSpPr>
            <a:spLocks noGrp="1"/>
          </p:cNvSpPr>
          <p:nvPr>
            <p:ph sz="quarter" idx="37" hasCustomPrompt="1"/>
          </p:nvPr>
        </p:nvSpPr>
        <p:spPr>
          <a:xfrm>
            <a:off x="2709021"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2</a:t>
            </a:r>
          </a:p>
        </p:txBody>
      </p:sp>
      <p:sp>
        <p:nvSpPr>
          <p:cNvPr id="28" name="Content Placeholder 16">
            <a:extLst>
              <a:ext uri="{FF2B5EF4-FFF2-40B4-BE49-F238E27FC236}">
                <a16:creationId xmlns:a16="http://schemas.microsoft.com/office/drawing/2014/main" id="{0399718E-B480-430F-B68C-16350066F6BF}"/>
              </a:ext>
            </a:extLst>
          </p:cNvPr>
          <p:cNvSpPr>
            <a:spLocks noGrp="1"/>
          </p:cNvSpPr>
          <p:nvPr>
            <p:ph sz="quarter" idx="38" hasCustomPrompt="1"/>
          </p:nvPr>
        </p:nvSpPr>
        <p:spPr>
          <a:xfrm>
            <a:off x="5040434"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3</a:t>
            </a:r>
          </a:p>
        </p:txBody>
      </p:sp>
      <p:sp>
        <p:nvSpPr>
          <p:cNvPr id="29" name="Content Placeholder 16">
            <a:extLst>
              <a:ext uri="{FF2B5EF4-FFF2-40B4-BE49-F238E27FC236}">
                <a16:creationId xmlns:a16="http://schemas.microsoft.com/office/drawing/2014/main" id="{24B5B739-E648-4AE7-8F5F-8A3D2A08BDE4}"/>
              </a:ext>
            </a:extLst>
          </p:cNvPr>
          <p:cNvSpPr>
            <a:spLocks noGrp="1"/>
          </p:cNvSpPr>
          <p:nvPr>
            <p:ph sz="quarter" idx="39" hasCustomPrompt="1"/>
          </p:nvPr>
        </p:nvSpPr>
        <p:spPr>
          <a:xfrm>
            <a:off x="7367730"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4</a:t>
            </a:r>
          </a:p>
        </p:txBody>
      </p:sp>
      <p:sp>
        <p:nvSpPr>
          <p:cNvPr id="31" name="Content Placeholder 16">
            <a:extLst>
              <a:ext uri="{FF2B5EF4-FFF2-40B4-BE49-F238E27FC236}">
                <a16:creationId xmlns:a16="http://schemas.microsoft.com/office/drawing/2014/main" id="{07CB86EF-88CD-47C6-A0FA-2AEA5CC96430}"/>
              </a:ext>
            </a:extLst>
          </p:cNvPr>
          <p:cNvSpPr>
            <a:spLocks noGrp="1"/>
          </p:cNvSpPr>
          <p:nvPr>
            <p:ph sz="quarter" idx="40" hasCustomPrompt="1"/>
          </p:nvPr>
        </p:nvSpPr>
        <p:spPr>
          <a:xfrm>
            <a:off x="9698430" y="2740385"/>
            <a:ext cx="2158297" cy="1160007"/>
          </a:xfrm>
          <a:prstGeom prst="rect">
            <a:avLst/>
          </a:prstGeom>
          <a:ln>
            <a:noFill/>
          </a:ln>
        </p:spPr>
        <p:txBody>
          <a:bodyPr>
            <a:noAutofit/>
          </a:bodyPr>
          <a:lstStyle>
            <a:lvl1pPr marL="0" indent="0" algn="ctr">
              <a:lnSpc>
                <a:spcPct val="120000"/>
              </a:lnSpc>
              <a:buNone/>
              <a:defRPr sz="6000">
                <a:ln>
                  <a:noFill/>
                </a:ln>
                <a:solidFill>
                  <a:srgbClr val="779C31"/>
                </a:solidFill>
                <a:latin typeface="Merriweather" panose="02000000000000000000"/>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dirty="0"/>
              <a:t>5</a:t>
            </a:r>
          </a:p>
        </p:txBody>
      </p:sp>
      <p:sp>
        <p:nvSpPr>
          <p:cNvPr id="35" name="Text Placeholder 5">
            <a:extLst>
              <a:ext uri="{FF2B5EF4-FFF2-40B4-BE49-F238E27FC236}">
                <a16:creationId xmlns:a16="http://schemas.microsoft.com/office/drawing/2014/main" id="{BA6DAD17-8BAD-4E7A-A840-2508C8BED4FF}"/>
              </a:ext>
            </a:extLst>
          </p:cNvPr>
          <p:cNvSpPr>
            <a:spLocks noGrp="1"/>
          </p:cNvSpPr>
          <p:nvPr>
            <p:ph type="body" sz="quarter" idx="41"/>
          </p:nvPr>
        </p:nvSpPr>
        <p:spPr>
          <a:xfrm>
            <a:off x="2708312"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36" name="Text Placeholder 5">
            <a:extLst>
              <a:ext uri="{FF2B5EF4-FFF2-40B4-BE49-F238E27FC236}">
                <a16:creationId xmlns:a16="http://schemas.microsoft.com/office/drawing/2014/main" id="{5180B0BC-04C7-4C84-87A2-9AF6F7BBEDB6}"/>
              </a:ext>
            </a:extLst>
          </p:cNvPr>
          <p:cNvSpPr>
            <a:spLocks noGrp="1"/>
          </p:cNvSpPr>
          <p:nvPr>
            <p:ph type="body" sz="quarter" idx="42"/>
          </p:nvPr>
        </p:nvSpPr>
        <p:spPr>
          <a:xfrm>
            <a:off x="5016851"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37" name="Text Placeholder 5">
            <a:extLst>
              <a:ext uri="{FF2B5EF4-FFF2-40B4-BE49-F238E27FC236}">
                <a16:creationId xmlns:a16="http://schemas.microsoft.com/office/drawing/2014/main" id="{AE90376F-C7EF-45E4-B1F3-5E850EF02C85}"/>
              </a:ext>
            </a:extLst>
          </p:cNvPr>
          <p:cNvSpPr>
            <a:spLocks noGrp="1"/>
          </p:cNvSpPr>
          <p:nvPr>
            <p:ph type="body" sz="quarter" idx="43"/>
          </p:nvPr>
        </p:nvSpPr>
        <p:spPr>
          <a:xfrm>
            <a:off x="7367730"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38" name="Text Placeholder 5">
            <a:extLst>
              <a:ext uri="{FF2B5EF4-FFF2-40B4-BE49-F238E27FC236}">
                <a16:creationId xmlns:a16="http://schemas.microsoft.com/office/drawing/2014/main" id="{6E205B48-2ACE-46FA-9539-B873D9793810}"/>
              </a:ext>
            </a:extLst>
          </p:cNvPr>
          <p:cNvSpPr>
            <a:spLocks noGrp="1"/>
          </p:cNvSpPr>
          <p:nvPr>
            <p:ph type="body" sz="quarter" idx="44"/>
          </p:nvPr>
        </p:nvSpPr>
        <p:spPr>
          <a:xfrm>
            <a:off x="9695026" y="3900391"/>
            <a:ext cx="2158297" cy="1236873"/>
          </a:xfrm>
          <a:solidFill>
            <a:schemeClr val="bg1">
              <a:lumMod val="95000"/>
            </a:schemeClr>
          </a:solidFill>
          <a:ln>
            <a:noFill/>
          </a:ln>
        </p:spPr>
        <p:txBody>
          <a:bodyPr lIns="80979" tIns="161960" rIns="80979" bIns="0"/>
          <a:lstStyle>
            <a:lvl1pPr marL="0" indent="0" algn="ctr">
              <a:buNone/>
              <a:defRPr sz="24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14" name="Text Placeholder 5">
            <a:extLst>
              <a:ext uri="{FF2B5EF4-FFF2-40B4-BE49-F238E27FC236}">
                <a16:creationId xmlns:a16="http://schemas.microsoft.com/office/drawing/2014/main" id="{40B30B05-0006-43D7-9298-CE8E89E34317}"/>
              </a:ext>
            </a:extLst>
          </p:cNvPr>
          <p:cNvSpPr>
            <a:spLocks noGrp="1"/>
          </p:cNvSpPr>
          <p:nvPr>
            <p:ph type="body" sz="quarter" idx="45"/>
          </p:nvPr>
        </p:nvSpPr>
        <p:spPr>
          <a:xfrm>
            <a:off x="381021" y="4981676"/>
            <a:ext cx="2158297" cy="1236873"/>
          </a:xfrm>
          <a:solidFill>
            <a:schemeClr val="bg1">
              <a:lumMod val="95000"/>
            </a:schemeClr>
          </a:solidFill>
          <a:ln>
            <a:noFill/>
          </a:ln>
        </p:spPr>
        <p:txBody>
          <a:bodyPr lIns="80979" tIns="161960" rIns="80979" bIns="0"/>
          <a:lstStyle>
            <a:lvl1pPr marL="0" indent="0" algn="ctr">
              <a:buNone/>
              <a:defRPr sz="1400">
                <a:ln>
                  <a:noFill/>
                </a:ln>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15" name="Text Placeholder 5">
            <a:extLst>
              <a:ext uri="{FF2B5EF4-FFF2-40B4-BE49-F238E27FC236}">
                <a16:creationId xmlns:a16="http://schemas.microsoft.com/office/drawing/2014/main" id="{83556424-385C-45FF-94FA-9F4E35AE1BC4}"/>
              </a:ext>
            </a:extLst>
          </p:cNvPr>
          <p:cNvSpPr>
            <a:spLocks noGrp="1"/>
          </p:cNvSpPr>
          <p:nvPr>
            <p:ph type="body" sz="quarter" idx="46"/>
          </p:nvPr>
        </p:nvSpPr>
        <p:spPr>
          <a:xfrm>
            <a:off x="2731900" y="4981676"/>
            <a:ext cx="2158297" cy="1236873"/>
          </a:xfrm>
          <a:solidFill>
            <a:schemeClr val="bg1">
              <a:lumMod val="95000"/>
            </a:schemeClr>
          </a:solidFill>
          <a:ln>
            <a:noFill/>
          </a:ln>
        </p:spPr>
        <p:txBody>
          <a:bodyPr lIns="80979" tIns="161960" rIns="80979" bIns="0"/>
          <a:lstStyle>
            <a:lvl1pPr marL="0" indent="0" algn="ctr">
              <a:buNone/>
              <a:defRPr sz="1400">
                <a:ln>
                  <a:noFill/>
                </a:ln>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17" name="Text Placeholder 5">
            <a:extLst>
              <a:ext uri="{FF2B5EF4-FFF2-40B4-BE49-F238E27FC236}">
                <a16:creationId xmlns:a16="http://schemas.microsoft.com/office/drawing/2014/main" id="{50ECB8E7-6CEB-47B3-BF51-46C75245D231}"/>
              </a:ext>
            </a:extLst>
          </p:cNvPr>
          <p:cNvSpPr>
            <a:spLocks noGrp="1"/>
          </p:cNvSpPr>
          <p:nvPr>
            <p:ph type="body" sz="quarter" idx="47"/>
          </p:nvPr>
        </p:nvSpPr>
        <p:spPr>
          <a:xfrm>
            <a:off x="5082779" y="4981676"/>
            <a:ext cx="2158297" cy="1236873"/>
          </a:xfrm>
          <a:solidFill>
            <a:schemeClr val="bg1">
              <a:lumMod val="95000"/>
            </a:schemeClr>
          </a:solidFill>
          <a:ln>
            <a:noFill/>
          </a:ln>
        </p:spPr>
        <p:txBody>
          <a:bodyPr lIns="80979" tIns="161960" rIns="80979" bIns="0"/>
          <a:lstStyle>
            <a:lvl1pPr marL="0" indent="0" algn="ctr">
              <a:buNone/>
              <a:defRPr sz="1400">
                <a:ln>
                  <a:noFill/>
                </a:ln>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18" name="Text Placeholder 5">
            <a:extLst>
              <a:ext uri="{FF2B5EF4-FFF2-40B4-BE49-F238E27FC236}">
                <a16:creationId xmlns:a16="http://schemas.microsoft.com/office/drawing/2014/main" id="{F019A665-92B3-439F-BDF7-94F7D8EC20CA}"/>
              </a:ext>
            </a:extLst>
          </p:cNvPr>
          <p:cNvSpPr>
            <a:spLocks noGrp="1"/>
          </p:cNvSpPr>
          <p:nvPr>
            <p:ph type="body" sz="quarter" idx="48"/>
          </p:nvPr>
        </p:nvSpPr>
        <p:spPr>
          <a:xfrm>
            <a:off x="7367730" y="4981676"/>
            <a:ext cx="2158297" cy="1236873"/>
          </a:xfrm>
          <a:solidFill>
            <a:schemeClr val="bg1">
              <a:lumMod val="95000"/>
            </a:schemeClr>
          </a:solidFill>
          <a:ln>
            <a:noFill/>
          </a:ln>
        </p:spPr>
        <p:txBody>
          <a:bodyPr lIns="80979" tIns="161960" rIns="80979" bIns="0"/>
          <a:lstStyle>
            <a:lvl1pPr marL="0" indent="0" algn="ctr">
              <a:buNone/>
              <a:defRPr sz="1400">
                <a:ln>
                  <a:noFill/>
                </a:ln>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
        <p:nvSpPr>
          <p:cNvPr id="19" name="Text Placeholder 5">
            <a:extLst>
              <a:ext uri="{FF2B5EF4-FFF2-40B4-BE49-F238E27FC236}">
                <a16:creationId xmlns:a16="http://schemas.microsoft.com/office/drawing/2014/main" id="{12A4750D-1F97-4C50-9F22-39CC953C81CF}"/>
              </a:ext>
            </a:extLst>
          </p:cNvPr>
          <p:cNvSpPr>
            <a:spLocks noGrp="1"/>
          </p:cNvSpPr>
          <p:nvPr>
            <p:ph type="body" sz="quarter" idx="49"/>
          </p:nvPr>
        </p:nvSpPr>
        <p:spPr>
          <a:xfrm>
            <a:off x="9691622" y="4982307"/>
            <a:ext cx="2158297" cy="1236873"/>
          </a:xfrm>
          <a:solidFill>
            <a:schemeClr val="bg1">
              <a:lumMod val="95000"/>
            </a:schemeClr>
          </a:solidFill>
          <a:ln>
            <a:noFill/>
          </a:ln>
        </p:spPr>
        <p:txBody>
          <a:bodyPr lIns="80979" tIns="161960" rIns="80979" bIns="0"/>
          <a:lstStyle>
            <a:lvl1pPr marL="0" indent="0" algn="ctr">
              <a:buNone/>
              <a:defRPr sz="1400">
                <a:ln>
                  <a:noFill/>
                </a:ln>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dirty="0"/>
              <a:t>Click to edit Master text styles</a:t>
            </a:r>
          </a:p>
        </p:txBody>
      </p:sp>
    </p:spTree>
    <p:extLst>
      <p:ext uri="{BB962C8B-B14F-4D97-AF65-F5344CB8AC3E}">
        <p14:creationId xmlns:p14="http://schemas.microsoft.com/office/powerpoint/2010/main" val="285968693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IN_TEXTONTEXTONTEXT">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5922708" y="1193799"/>
            <a:ext cx="5532231" cy="5277589"/>
          </a:xfrm>
          <a:prstGeom prst="rect">
            <a:avLst/>
          </a:prstGeom>
        </p:spPr>
        <p:txBody>
          <a:bodyPr rIns="269933">
            <a:noAutofit/>
          </a:bodyPr>
          <a:lstStyle>
            <a:lvl1pPr marL="342900" indent="-342900" algn="l">
              <a:lnSpc>
                <a:spcPct val="120000"/>
              </a:lnSpc>
              <a:buFont typeface="Arial" panose="020B0604020202020204" pitchFamily="34" charset="0"/>
              <a:buChar char="•"/>
              <a:defRPr sz="2400">
                <a:latin typeface="Source Sans Pro" panose="020B0503030403020204" pitchFamily="34" charset="0"/>
                <a:ea typeface="Source Sans Pro" panose="020B0503030403020204" pitchFamily="34" charset="0"/>
                <a:cs typeface="Roboto Light"/>
              </a:defRPr>
            </a:lvl1pPr>
            <a:lvl2pPr marL="719786" indent="-171450" algn="l">
              <a:lnSpc>
                <a:spcPct val="120000"/>
              </a:lnSpc>
              <a:buFont typeface="Arial" panose="020B0604020202020204" pitchFamily="34" charset="0"/>
              <a:buChar char="•"/>
              <a:defRPr sz="2000">
                <a:latin typeface="Source Sans Pro" panose="020B0503030403020204" pitchFamily="34" charset="0"/>
                <a:ea typeface="Source Sans Pro" panose="020B0503030403020204" pitchFamily="34" charset="0"/>
                <a:cs typeface="Roboto Light"/>
              </a:defRPr>
            </a:lvl2pPr>
            <a:lvl3pPr marL="1096693" indent="0" algn="l">
              <a:lnSpc>
                <a:spcPct val="120000"/>
              </a:lnSpc>
              <a:buNone/>
              <a:defRPr sz="1200">
                <a:latin typeface="Roboto Light"/>
                <a:cs typeface="Roboto Light"/>
              </a:defRPr>
            </a:lvl3pPr>
            <a:lvl4pPr marL="1645040" indent="0" algn="l">
              <a:lnSpc>
                <a:spcPct val="120000"/>
              </a:lnSpc>
              <a:buNone/>
              <a:defRPr sz="1200">
                <a:latin typeface="Roboto Light"/>
                <a:cs typeface="Roboto Light"/>
              </a:defRPr>
            </a:lvl4pPr>
            <a:lvl5pPr marL="2193385" indent="0" algn="l">
              <a:lnSpc>
                <a:spcPct val="120000"/>
              </a:lnSpc>
              <a:buNone/>
              <a:defRPr sz="1200">
                <a:latin typeface="Roboto Light"/>
                <a:cs typeface="Roboto Light"/>
              </a:defRPr>
            </a:lvl5pPr>
          </a:lstStyle>
          <a:p>
            <a:pPr lvl="0"/>
            <a:r>
              <a:rPr lang="en-US" dirty="0"/>
              <a:t>Click to edit Master text styles</a:t>
            </a:r>
          </a:p>
          <a:p>
            <a:pPr lvl="1"/>
            <a:r>
              <a:rPr lang="en-US" dirty="0"/>
              <a:t>Test</a:t>
            </a:r>
          </a:p>
          <a:p>
            <a:pPr lvl="1"/>
            <a:endParaRPr lang="en-US" dirty="0"/>
          </a:p>
        </p:txBody>
      </p:sp>
      <p:sp>
        <p:nvSpPr>
          <p:cNvPr id="6" name="Text Placeholder 2">
            <a:extLst>
              <a:ext uri="{FF2B5EF4-FFF2-40B4-BE49-F238E27FC236}">
                <a16:creationId xmlns:a16="http://schemas.microsoft.com/office/drawing/2014/main" id="{227B3BD4-CC3D-4E58-8077-52E99211BC0F}"/>
              </a:ext>
            </a:extLst>
          </p:cNvPr>
          <p:cNvSpPr>
            <a:spLocks noGrp="1"/>
          </p:cNvSpPr>
          <p:nvPr>
            <p:ph type="body" sz="quarter" idx="10"/>
          </p:nvPr>
        </p:nvSpPr>
        <p:spPr>
          <a:xfrm>
            <a:off x="0" y="191165"/>
            <a:ext cx="12192000" cy="249410"/>
          </a:xfrm>
          <a:prstGeom prst="rect">
            <a:avLst/>
          </a:prstGeom>
        </p:spPr>
        <p:txBody>
          <a:bodyPr/>
          <a:lstStyle>
            <a:lvl1pPr marL="0" indent="0" algn="ctr">
              <a:buNone/>
              <a:defRPr sz="2000">
                <a:solidFill>
                  <a:srgbClr val="779C31"/>
                </a:solidFill>
                <a:latin typeface="Merriweather" panose="02000000000000000000"/>
                <a:cs typeface="Merriweather" panose="0200000000000000000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E48C42A-E949-44D4-B935-CED0130A0EF0}"/>
              </a:ext>
            </a:extLst>
          </p:cNvPr>
          <p:cNvSpPr>
            <a:spLocks noGrp="1"/>
          </p:cNvSpPr>
          <p:nvPr>
            <p:ph type="body" sz="quarter" idx="22"/>
          </p:nvPr>
        </p:nvSpPr>
        <p:spPr>
          <a:xfrm>
            <a:off x="236803" y="1193799"/>
            <a:ext cx="5532231" cy="5277589"/>
          </a:xfrm>
          <a:prstGeom prst="rect">
            <a:avLst/>
          </a:prstGeom>
        </p:spPr>
        <p:txBody>
          <a:bodyPr rIns="269933">
            <a:noAutofit/>
          </a:bodyPr>
          <a:lstStyle>
            <a:lvl1pPr marL="342900" indent="-342900" algn="l">
              <a:lnSpc>
                <a:spcPct val="120000"/>
              </a:lnSpc>
              <a:buFont typeface="Arial" panose="020B0604020202020204" pitchFamily="34" charset="0"/>
              <a:buChar char="•"/>
              <a:defRPr sz="2400">
                <a:latin typeface="Source Sans Pro" panose="020B0503030403020204" pitchFamily="34" charset="0"/>
                <a:ea typeface="Source Sans Pro" panose="020B0503030403020204" pitchFamily="34" charset="0"/>
                <a:cs typeface="Roboto Light"/>
              </a:defRPr>
            </a:lvl1pPr>
            <a:lvl2pPr marL="719786" indent="-171450" algn="l">
              <a:lnSpc>
                <a:spcPct val="120000"/>
              </a:lnSpc>
              <a:buFont typeface="Arial" panose="020B0604020202020204" pitchFamily="34" charset="0"/>
              <a:buChar char="•"/>
              <a:defRPr sz="2000">
                <a:latin typeface="Source Sans Pro" panose="020B0503030403020204" pitchFamily="34" charset="0"/>
                <a:ea typeface="Source Sans Pro" panose="020B0503030403020204" pitchFamily="34" charset="0"/>
                <a:cs typeface="Roboto Light"/>
              </a:defRPr>
            </a:lvl2pPr>
            <a:lvl3pPr marL="1096693" indent="0" algn="l">
              <a:lnSpc>
                <a:spcPct val="120000"/>
              </a:lnSpc>
              <a:buNone/>
              <a:defRPr sz="1200">
                <a:latin typeface="Roboto Light"/>
                <a:cs typeface="Roboto Light"/>
              </a:defRPr>
            </a:lvl3pPr>
            <a:lvl4pPr marL="1645040" indent="0" algn="l">
              <a:lnSpc>
                <a:spcPct val="120000"/>
              </a:lnSpc>
              <a:buNone/>
              <a:defRPr sz="1200">
                <a:latin typeface="Roboto Light"/>
                <a:cs typeface="Roboto Light"/>
              </a:defRPr>
            </a:lvl4pPr>
            <a:lvl5pPr marL="2193385" indent="0" algn="l">
              <a:lnSpc>
                <a:spcPct val="120000"/>
              </a:lnSpc>
              <a:buNone/>
              <a:defRPr sz="1200">
                <a:latin typeface="Roboto Light"/>
                <a:cs typeface="Roboto Light"/>
              </a:defRPr>
            </a:lvl5pPr>
          </a:lstStyle>
          <a:p>
            <a:pPr lvl="0"/>
            <a:r>
              <a:rPr lang="en-US" dirty="0"/>
              <a:t>Click to edit Master text styles</a:t>
            </a:r>
          </a:p>
          <a:p>
            <a:pPr lvl="1"/>
            <a:r>
              <a:rPr lang="en-US" dirty="0"/>
              <a:t>Test</a:t>
            </a:r>
          </a:p>
          <a:p>
            <a:pPr lvl="1"/>
            <a:endParaRPr lang="en-US" dirty="0"/>
          </a:p>
        </p:txBody>
      </p:sp>
    </p:spTree>
    <p:extLst>
      <p:ext uri="{BB962C8B-B14F-4D97-AF65-F5344CB8AC3E}">
        <p14:creationId xmlns:p14="http://schemas.microsoft.com/office/powerpoint/2010/main" val="3520980237"/>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8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22090"/>
      </p:ext>
    </p:extLst>
  </p:cSld>
  <p:clrMap bg1="lt1" tx1="dk1" bg2="lt2" tx2="dk2" accent1="accent1" accent2="accent2" accent3="accent3" accent4="accent4" accent5="accent5" accent6="accent6" hlink="hlink" folHlink="folHlink"/>
  <p:sldLayoutIdLst>
    <p:sldLayoutId id="2147483689"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2720" t="8958" b="15933"/>
          <a:stretch/>
        </p:blipFill>
        <p:spPr>
          <a:xfrm>
            <a:off x="0" y="1"/>
            <a:ext cx="12192000" cy="6857999"/>
          </a:xfrm>
          <a:prstGeom prst="rect">
            <a:avLst/>
          </a:prstGeom>
        </p:spPr>
      </p:pic>
      <p:sp>
        <p:nvSpPr>
          <p:cNvPr id="10" name="Rectangle 9"/>
          <p:cNvSpPr/>
          <p:nvPr userDrawn="1"/>
        </p:nvSpPr>
        <p:spPr>
          <a:xfrm>
            <a:off x="0" y="2"/>
            <a:ext cx="12192000" cy="1711023"/>
          </a:xfrm>
          <a:prstGeom prst="rect">
            <a:avLst/>
          </a:prstGeom>
          <a:solidFill>
            <a:srgbClr val="779C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588" dirty="0"/>
          </a:p>
        </p:txBody>
      </p:sp>
      <p:sp>
        <p:nvSpPr>
          <p:cNvPr id="11" name="Rectangle 10"/>
          <p:cNvSpPr/>
          <p:nvPr userDrawn="1"/>
        </p:nvSpPr>
        <p:spPr>
          <a:xfrm>
            <a:off x="7283532" y="2"/>
            <a:ext cx="4159004" cy="2405103"/>
          </a:xfrm>
          <a:prstGeom prst="rect">
            <a:avLst/>
          </a:prstGeom>
          <a:solidFill>
            <a:schemeClr val="tx1">
              <a:lumMod val="65000"/>
              <a:lumOff val="3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6039" y="608191"/>
            <a:ext cx="2948940" cy="832104"/>
          </a:xfrm>
          <a:prstGeom prst="rect">
            <a:avLst/>
          </a:prstGeom>
        </p:spPr>
      </p:pic>
      <p:sp>
        <p:nvSpPr>
          <p:cNvPr id="14" name="TextBox 13"/>
          <p:cNvSpPr txBox="1"/>
          <p:nvPr userDrawn="1"/>
        </p:nvSpPr>
        <p:spPr>
          <a:xfrm>
            <a:off x="7674563" y="1898570"/>
            <a:ext cx="3172212" cy="276999"/>
          </a:xfrm>
          <a:prstGeom prst="rect">
            <a:avLst/>
          </a:prstGeom>
          <a:noFill/>
        </p:spPr>
        <p:txBody>
          <a:bodyPr wrap="square" rIns="0" rtlCol="0">
            <a:spAutoFit/>
          </a:bodyPr>
          <a:lstStyle/>
          <a:p>
            <a:pPr marL="0" marR="0" indent="0" algn="r" defTabSz="806871"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Arial" charset="0"/>
                <a:ea typeface="Arial" charset="0"/>
                <a:cs typeface="Arial" charset="0"/>
              </a:rPr>
              <a:t>Enriching Lives and Empowering Dreams</a:t>
            </a:r>
          </a:p>
        </p:txBody>
      </p:sp>
    </p:spTree>
    <p:extLst>
      <p:ext uri="{BB962C8B-B14F-4D97-AF65-F5344CB8AC3E}">
        <p14:creationId xmlns:p14="http://schemas.microsoft.com/office/powerpoint/2010/main" val="14818326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cxnSp>
        <p:nvCxnSpPr>
          <p:cNvPr id="7" name="Straight Connector 6"/>
          <p:cNvCxnSpPr/>
          <p:nvPr userDrawn="1"/>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30562"/>
      </p:ext>
    </p:extLst>
  </p:cSld>
  <p:clrMap bg1="lt1" tx1="dk1" bg2="lt2" tx2="dk2" accent1="accent1" accent2="accent2" accent3="accent3" accent4="accent4" accent5="accent5" accent6="accent6" hlink="hlink" folHlink="folHlink"/>
  <p:sldLayoutIdLst>
    <p:sldLayoutId id="2147483665" r:id="rId1"/>
    <p:sldLayoutId id="2147483690" r:id="rId2"/>
    <p:sldLayoutId id="2147483680" r:id="rId3"/>
    <p:sldLayoutId id="2147483682" r:id="rId4"/>
    <p:sldLayoutId id="2147483683" r:id="rId5"/>
    <p:sldLayoutId id="2147483684" r:id="rId6"/>
    <p:sldLayoutId id="2147483685" r:id="rId7"/>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538" t="17080"/>
          <a:stretch/>
        </p:blipFill>
        <p:spPr>
          <a:xfrm>
            <a:off x="3" y="1"/>
            <a:ext cx="12191997" cy="6857999"/>
          </a:xfrm>
          <a:prstGeom prst="rect">
            <a:avLst/>
          </a:prstGeom>
          <a:solidFill>
            <a:srgbClr val="779C31"/>
          </a:solidFill>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2" y="222408"/>
            <a:ext cx="1106424" cy="312200"/>
          </a:xfrm>
          <a:prstGeom prst="rect">
            <a:avLst/>
          </a:prstGeom>
        </p:spPr>
      </p:pic>
      <p:sp>
        <p:nvSpPr>
          <p:cNvPr id="8" name="TextBox 7"/>
          <p:cNvSpPr txBox="1"/>
          <p:nvPr userDrawn="1"/>
        </p:nvSpPr>
        <p:spPr>
          <a:xfrm>
            <a:off x="2828239" y="2090778"/>
            <a:ext cx="6535524" cy="573819"/>
          </a:xfrm>
          <a:prstGeom prst="rect">
            <a:avLst/>
          </a:prstGeom>
          <a:noFill/>
        </p:spPr>
        <p:txBody>
          <a:bodyPr wrap="square" bIns="0" rtlCol="0" anchor="ctr" anchorCtr="0">
            <a:noAutofit/>
          </a:bodyPr>
          <a:lstStyle/>
          <a:p>
            <a:pPr algn="ctr"/>
            <a:r>
              <a:rPr lang="en-US" sz="2118" b="1" i="0" dirty="0" err="1">
                <a:solidFill>
                  <a:schemeClr val="bg1"/>
                </a:solidFill>
                <a:latin typeface="Helvetica" charset="0"/>
                <a:ea typeface="Helvetica" charset="0"/>
                <a:cs typeface="Helvetica" charset="0"/>
              </a:rPr>
              <a:t>Altura</a:t>
            </a:r>
            <a:r>
              <a:rPr lang="en-US" sz="2118" b="1" i="0" dirty="0">
                <a:solidFill>
                  <a:schemeClr val="bg1"/>
                </a:solidFill>
                <a:latin typeface="Helvetica" charset="0"/>
                <a:ea typeface="Helvetica" charset="0"/>
                <a:cs typeface="Helvetica" charset="0"/>
              </a:rPr>
              <a:t> Credit Union</a:t>
            </a:r>
          </a:p>
        </p:txBody>
      </p:sp>
      <p:sp>
        <p:nvSpPr>
          <p:cNvPr id="9" name="TextBox 8"/>
          <p:cNvSpPr txBox="1"/>
          <p:nvPr userDrawn="1"/>
        </p:nvSpPr>
        <p:spPr>
          <a:xfrm>
            <a:off x="2718954" y="2840586"/>
            <a:ext cx="6754095" cy="1176832"/>
          </a:xfrm>
          <a:prstGeom prst="rect">
            <a:avLst/>
          </a:prstGeom>
          <a:noFill/>
        </p:spPr>
        <p:txBody>
          <a:bodyPr wrap="square" bIns="0" rtlCol="0" anchor="t" anchorCtr="0">
            <a:noAutofit/>
          </a:bodyPr>
          <a:lstStyle/>
          <a:p>
            <a:pPr algn="ctr">
              <a:lnSpc>
                <a:spcPct val="150000"/>
              </a:lnSpc>
            </a:pPr>
            <a:r>
              <a:rPr lang="en-US" sz="1235" b="1" i="0" kern="1200" dirty="0">
                <a:solidFill>
                  <a:schemeClr val="bg1"/>
                </a:solidFill>
                <a:effectLst/>
                <a:latin typeface="Helvetica Light" charset="0"/>
                <a:ea typeface="Helvetica Light" charset="0"/>
                <a:cs typeface="Helvetica Light" charset="0"/>
              </a:rPr>
              <a:t>Lorem ipsum dolor sit </a:t>
            </a:r>
            <a:r>
              <a:rPr lang="en-US" sz="1235" b="1" i="0" kern="1200" dirty="0" err="1">
                <a:solidFill>
                  <a:schemeClr val="bg1"/>
                </a:solidFill>
                <a:effectLst/>
                <a:latin typeface="Helvetica Light" charset="0"/>
                <a:ea typeface="Helvetica Light" charset="0"/>
                <a:cs typeface="Helvetica Light" charset="0"/>
              </a:rPr>
              <a:t>amet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consectetur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adipiscing</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elit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sed</a:t>
            </a:r>
            <a:r>
              <a:rPr lang="en-US" sz="1235" b="1" i="0" kern="1200" dirty="0">
                <a:solidFill>
                  <a:schemeClr val="bg1"/>
                </a:solidFill>
                <a:effectLst/>
                <a:latin typeface="Helvetica Light" charset="0"/>
                <a:ea typeface="Helvetica Light" charset="0"/>
                <a:cs typeface="Helvetica Light" charset="0"/>
              </a:rPr>
              <a:t> do </a:t>
            </a:r>
            <a:r>
              <a:rPr lang="en-US" sz="1235" b="1" i="0" kern="1200" dirty="0" err="1">
                <a:solidFill>
                  <a:schemeClr val="bg1"/>
                </a:solidFill>
                <a:effectLst/>
                <a:latin typeface="Helvetica Light" charset="0"/>
                <a:ea typeface="Helvetica Light" charset="0"/>
                <a:cs typeface="Helvetica Light" charset="0"/>
              </a:rPr>
              <a:t>eiusmod</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tempor</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incididunt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labore</a:t>
            </a:r>
            <a:r>
              <a:rPr lang="en-US" sz="1235" b="1" i="0" kern="1200" dirty="0">
                <a:solidFill>
                  <a:schemeClr val="bg1"/>
                </a:solidFill>
                <a:effectLst/>
                <a:latin typeface="Helvetica Light" charset="0"/>
                <a:ea typeface="Helvetica Light" charset="0"/>
                <a:cs typeface="Helvetica Light" charset="0"/>
              </a:rPr>
              <a:t> et </a:t>
            </a:r>
            <a:r>
              <a:rPr lang="en-US" sz="1235" b="1" i="0" kern="1200" dirty="0" err="1">
                <a:solidFill>
                  <a:schemeClr val="bg1"/>
                </a:solidFill>
                <a:effectLst/>
                <a:latin typeface="Helvetica Light" charset="0"/>
                <a:ea typeface="Helvetica Light" charset="0"/>
                <a:cs typeface="Helvetica Light" charset="0"/>
              </a:rPr>
              <a:t>dolore</a:t>
            </a:r>
            <a:r>
              <a:rPr lang="en-US" sz="1235" b="1" i="0" kern="1200" dirty="0">
                <a:solidFill>
                  <a:schemeClr val="bg1"/>
                </a:solidFill>
                <a:effectLst/>
                <a:latin typeface="Helvetica Light" charset="0"/>
                <a:ea typeface="Helvetica Light" charset="0"/>
                <a:cs typeface="Helvetica Light" charset="0"/>
              </a:rPr>
              <a:t> magna </a:t>
            </a:r>
            <a:r>
              <a:rPr lang="en-US" sz="1235" b="1" i="0" kern="1200" dirty="0" err="1">
                <a:solidFill>
                  <a:schemeClr val="bg1"/>
                </a:solidFill>
                <a:effectLst/>
                <a:latin typeface="Helvetica Light" charset="0"/>
                <a:ea typeface="Helvetica Light" charset="0"/>
                <a:cs typeface="Helvetica Light" charset="0"/>
              </a:rPr>
              <a:t>aliqua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enim</a:t>
            </a:r>
            <a:r>
              <a:rPr lang="en-US" sz="1235" b="1" i="0" kern="1200" dirty="0">
                <a:solidFill>
                  <a:schemeClr val="bg1"/>
                </a:solidFill>
                <a:effectLst/>
                <a:latin typeface="Helvetica Light" charset="0"/>
                <a:ea typeface="Helvetica Light" charset="0"/>
                <a:cs typeface="Helvetica Light" charset="0"/>
              </a:rPr>
              <a:t> ad minim </a:t>
            </a:r>
            <a:r>
              <a:rPr lang="en-US" sz="1235" b="1" i="0" kern="1200" dirty="0" err="1">
                <a:solidFill>
                  <a:schemeClr val="bg1"/>
                </a:solidFill>
                <a:effectLst/>
                <a:latin typeface="Helvetica Light" charset="0"/>
                <a:ea typeface="Helvetica Light" charset="0"/>
                <a:cs typeface="Helvetica Light" charset="0"/>
              </a:rPr>
              <a:t>veniam</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quis</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nostrud</a:t>
            </a:r>
            <a:r>
              <a:rPr lang="en-US" sz="1235" b="1" i="0" kern="1200" dirty="0">
                <a:solidFill>
                  <a:schemeClr val="bg1"/>
                </a:solidFill>
                <a:effectLst/>
                <a:latin typeface="Helvetica Light" charset="0"/>
                <a:ea typeface="Helvetica Light" charset="0"/>
                <a:cs typeface="Helvetica Light" charset="0"/>
              </a:rPr>
              <a:t> exercitation </a:t>
            </a:r>
            <a:r>
              <a:rPr lang="en-US" sz="1235" b="1" i="0" kern="1200" dirty="0" err="1">
                <a:solidFill>
                  <a:schemeClr val="bg1"/>
                </a:solidFill>
                <a:effectLst/>
                <a:latin typeface="Helvetica Light" charset="0"/>
                <a:ea typeface="Helvetica Light" charset="0"/>
                <a:cs typeface="Helvetica Light" charset="0"/>
              </a:rPr>
              <a:t>ullamco</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laboris</a:t>
            </a:r>
            <a:r>
              <a:rPr lang="en-US" sz="1235" b="1" i="0" kern="1200" dirty="0">
                <a:solidFill>
                  <a:schemeClr val="bg1"/>
                </a:solidFill>
                <a:effectLst/>
                <a:latin typeface="Helvetica Light" charset="0"/>
                <a:ea typeface="Helvetica Light" charset="0"/>
                <a:cs typeface="Helvetica Light" charset="0"/>
              </a:rPr>
              <a:t> nisi </a:t>
            </a:r>
            <a:r>
              <a:rPr lang="en-US" sz="1235" b="1" i="0" kern="1200" dirty="0" err="1">
                <a:solidFill>
                  <a:schemeClr val="bg1"/>
                </a:solidFill>
                <a:effectLst/>
                <a:latin typeface="Helvetica Light" charset="0"/>
                <a:ea typeface="Helvetica Light" charset="0"/>
                <a:cs typeface="Helvetica Light" charset="0"/>
              </a:rPr>
              <a:t>ut</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aliquip</a:t>
            </a:r>
            <a:r>
              <a:rPr lang="en-US" sz="1235" b="1" i="0" kern="1200" dirty="0">
                <a:solidFill>
                  <a:schemeClr val="bg1"/>
                </a:solidFill>
                <a:effectLst/>
                <a:latin typeface="Helvetica Light" charset="0"/>
                <a:ea typeface="Helvetica Light" charset="0"/>
                <a:cs typeface="Helvetica Light" charset="0"/>
              </a:rPr>
              <a:t> ex </a:t>
            </a:r>
            <a:r>
              <a:rPr lang="en-US" sz="1235" b="1" i="0" kern="1200" dirty="0" err="1">
                <a:solidFill>
                  <a:schemeClr val="bg1"/>
                </a:solidFill>
                <a:effectLst/>
                <a:latin typeface="Helvetica Light" charset="0"/>
                <a:ea typeface="Helvetica Light" charset="0"/>
                <a:cs typeface="Helvetica Light" charset="0"/>
              </a:rPr>
              <a:t>ea</a:t>
            </a:r>
            <a:r>
              <a:rPr lang="en-US" sz="1235" b="1" i="0" kern="1200" dirty="0">
                <a:solidFill>
                  <a:schemeClr val="bg1"/>
                </a:solidFill>
                <a:effectLst/>
                <a:latin typeface="Helvetica Light" charset="0"/>
                <a:ea typeface="Helvetica Light" charset="0"/>
                <a:cs typeface="Helvetica Light" charset="0"/>
              </a:rPr>
              <a:t> </a:t>
            </a:r>
            <a:r>
              <a:rPr lang="en-US" sz="1235" b="1" i="0" kern="1200" dirty="0" err="1">
                <a:solidFill>
                  <a:schemeClr val="bg1"/>
                </a:solidFill>
                <a:effectLst/>
                <a:latin typeface="Helvetica Light" charset="0"/>
                <a:ea typeface="Helvetica Light" charset="0"/>
                <a:cs typeface="Helvetica Light" charset="0"/>
              </a:rPr>
              <a:t>commodo</a:t>
            </a:r>
            <a:r>
              <a:rPr lang="en-US" sz="1235" b="1" i="0" kern="1200" dirty="0">
                <a:solidFill>
                  <a:schemeClr val="bg1"/>
                </a:solidFill>
                <a:effectLst/>
                <a:latin typeface="Helvetica Light" charset="0"/>
                <a:ea typeface="Helvetica Light" charset="0"/>
                <a:cs typeface="Helvetica Light" charset="0"/>
              </a:rPr>
              <a:t>.</a:t>
            </a:r>
            <a:endParaRPr lang="en-US" sz="1235" b="1" i="0" dirty="0">
              <a:solidFill>
                <a:schemeClr val="bg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637866671"/>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887559"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9" rtl="0" eaLnBrk="1" latinLnBrk="0" hangingPunct="1">
        <a:defRPr sz="1747" kern="1200">
          <a:solidFill>
            <a:schemeClr val="tx1"/>
          </a:solidFill>
          <a:latin typeface="+mn-lt"/>
          <a:ea typeface="+mn-ea"/>
          <a:cs typeface="+mn-cs"/>
        </a:defRPr>
      </a:lvl1pPr>
      <a:lvl2pPr marL="443779" algn="l" defTabSz="887559" rtl="0" eaLnBrk="1" latinLnBrk="0" hangingPunct="1">
        <a:defRPr sz="1747" kern="1200">
          <a:solidFill>
            <a:schemeClr val="tx1"/>
          </a:solidFill>
          <a:latin typeface="+mn-lt"/>
          <a:ea typeface="+mn-ea"/>
          <a:cs typeface="+mn-cs"/>
        </a:defRPr>
      </a:lvl2pPr>
      <a:lvl3pPr marL="887559" algn="l" defTabSz="887559" rtl="0" eaLnBrk="1" latinLnBrk="0" hangingPunct="1">
        <a:defRPr sz="1747" kern="1200">
          <a:solidFill>
            <a:schemeClr val="tx1"/>
          </a:solidFill>
          <a:latin typeface="+mn-lt"/>
          <a:ea typeface="+mn-ea"/>
          <a:cs typeface="+mn-cs"/>
        </a:defRPr>
      </a:lvl3pPr>
      <a:lvl4pPr marL="1331339" algn="l" defTabSz="887559" rtl="0" eaLnBrk="1" latinLnBrk="0" hangingPunct="1">
        <a:defRPr sz="1747" kern="1200">
          <a:solidFill>
            <a:schemeClr val="tx1"/>
          </a:solidFill>
          <a:latin typeface="+mn-lt"/>
          <a:ea typeface="+mn-ea"/>
          <a:cs typeface="+mn-cs"/>
        </a:defRPr>
      </a:lvl4pPr>
      <a:lvl5pPr marL="1775119" algn="l" defTabSz="887559" rtl="0" eaLnBrk="1" latinLnBrk="0" hangingPunct="1">
        <a:defRPr sz="1747" kern="1200">
          <a:solidFill>
            <a:schemeClr val="tx1"/>
          </a:solidFill>
          <a:latin typeface="+mn-lt"/>
          <a:ea typeface="+mn-ea"/>
          <a:cs typeface="+mn-cs"/>
        </a:defRPr>
      </a:lvl5pPr>
      <a:lvl6pPr marL="2218897" algn="l" defTabSz="887559" rtl="0" eaLnBrk="1" latinLnBrk="0" hangingPunct="1">
        <a:defRPr sz="1747" kern="1200">
          <a:solidFill>
            <a:schemeClr val="tx1"/>
          </a:solidFill>
          <a:latin typeface="+mn-lt"/>
          <a:ea typeface="+mn-ea"/>
          <a:cs typeface="+mn-cs"/>
        </a:defRPr>
      </a:lvl6pPr>
      <a:lvl7pPr marL="2662676" algn="l" defTabSz="887559" rtl="0" eaLnBrk="1" latinLnBrk="0" hangingPunct="1">
        <a:defRPr sz="1747" kern="1200">
          <a:solidFill>
            <a:schemeClr val="tx1"/>
          </a:solidFill>
          <a:latin typeface="+mn-lt"/>
          <a:ea typeface="+mn-ea"/>
          <a:cs typeface="+mn-cs"/>
        </a:defRPr>
      </a:lvl7pPr>
      <a:lvl8pPr marL="3106457" algn="l" defTabSz="887559" rtl="0" eaLnBrk="1" latinLnBrk="0" hangingPunct="1">
        <a:defRPr sz="1747" kern="1200">
          <a:solidFill>
            <a:schemeClr val="tx1"/>
          </a:solidFill>
          <a:latin typeface="+mn-lt"/>
          <a:ea typeface="+mn-ea"/>
          <a:cs typeface="+mn-cs"/>
        </a:defRPr>
      </a:lvl8pPr>
      <a:lvl9pPr marL="3550236" algn="l" defTabSz="887559"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hyperlink" Target="https://www.alturacu.com/js-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nature, mountain, city&#10;&#10;Description automatically generated">
            <a:extLst>
              <a:ext uri="{FF2B5EF4-FFF2-40B4-BE49-F238E27FC236}">
                <a16:creationId xmlns:a16="http://schemas.microsoft.com/office/drawing/2014/main" id="{4D2A94F0-9AD6-4CA6-B452-9EC590E04CFE}"/>
              </a:ext>
            </a:extLst>
          </p:cNvPr>
          <p:cNvPicPr>
            <a:picLocks noChangeAspect="1"/>
          </p:cNvPicPr>
          <p:nvPr/>
        </p:nvPicPr>
        <p:blipFill>
          <a:blip r:embed="rId3"/>
          <a:stretch>
            <a:fillRect/>
          </a:stretch>
        </p:blipFill>
        <p:spPr>
          <a:xfrm>
            <a:off x="-1" y="1"/>
            <a:ext cx="12194945" cy="6857997"/>
          </a:xfrm>
          <a:prstGeom prst="rect">
            <a:avLst/>
          </a:prstGeom>
        </p:spPr>
      </p:pic>
      <p:sp>
        <p:nvSpPr>
          <p:cNvPr id="8" name="Rectangle 7"/>
          <p:cNvSpPr/>
          <p:nvPr/>
        </p:nvSpPr>
        <p:spPr>
          <a:xfrm>
            <a:off x="0" y="2"/>
            <a:ext cx="12192000" cy="1711023"/>
          </a:xfrm>
          <a:prstGeom prst="rect">
            <a:avLst/>
          </a:prstGeom>
          <a:solidFill>
            <a:srgbClr val="779C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588" dirty="0"/>
          </a:p>
        </p:txBody>
      </p:sp>
      <p:sp>
        <p:nvSpPr>
          <p:cNvPr id="9" name="Rectangle 8"/>
          <p:cNvSpPr/>
          <p:nvPr/>
        </p:nvSpPr>
        <p:spPr>
          <a:xfrm>
            <a:off x="7283532" y="2"/>
            <a:ext cx="4159004" cy="2405103"/>
          </a:xfrm>
          <a:prstGeom prst="rect">
            <a:avLst/>
          </a:prstGeom>
          <a:solidFill>
            <a:schemeClr val="tx1">
              <a:lumMod val="65000"/>
              <a:lumOff val="3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039" y="608191"/>
            <a:ext cx="2948940" cy="832104"/>
          </a:xfrm>
          <a:prstGeom prst="rect">
            <a:avLst/>
          </a:prstGeom>
        </p:spPr>
      </p:pic>
      <p:sp>
        <p:nvSpPr>
          <p:cNvPr id="11" name="TextBox 10"/>
          <p:cNvSpPr txBox="1"/>
          <p:nvPr/>
        </p:nvSpPr>
        <p:spPr>
          <a:xfrm>
            <a:off x="7674563" y="1898570"/>
            <a:ext cx="3172212" cy="276999"/>
          </a:xfrm>
          <a:prstGeom prst="rect">
            <a:avLst/>
          </a:prstGeom>
          <a:noFill/>
        </p:spPr>
        <p:txBody>
          <a:bodyPr wrap="square" rIns="0" rtlCol="0">
            <a:spAutoFit/>
          </a:bodyPr>
          <a:lstStyle/>
          <a:p>
            <a:pPr marL="0" marR="0" indent="0" algn="r" defTabSz="806871"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Trebuchet MS" panose="020B0603020202020204" pitchFamily="34" charset="0"/>
                <a:ea typeface="Arial" charset="0"/>
                <a:cs typeface="Arial" charset="0"/>
              </a:rPr>
              <a:t>Enriching Lives and Empowering Dreams</a:t>
            </a:r>
          </a:p>
        </p:txBody>
      </p:sp>
      <p:sp>
        <p:nvSpPr>
          <p:cNvPr id="4" name="TextBox 3">
            <a:extLst>
              <a:ext uri="{FF2B5EF4-FFF2-40B4-BE49-F238E27FC236}">
                <a16:creationId xmlns:a16="http://schemas.microsoft.com/office/drawing/2014/main" id="{AFB34FEB-1E7A-48F5-89D7-551AC479FE84}"/>
              </a:ext>
            </a:extLst>
          </p:cNvPr>
          <p:cNvSpPr txBox="1"/>
          <p:nvPr/>
        </p:nvSpPr>
        <p:spPr>
          <a:xfrm>
            <a:off x="124936" y="501023"/>
            <a:ext cx="4871047" cy="523220"/>
          </a:xfrm>
          <a:prstGeom prst="rect">
            <a:avLst/>
          </a:prstGeom>
          <a:noFill/>
        </p:spPr>
        <p:txBody>
          <a:bodyPr wrap="square" rtlCol="0">
            <a:spAutoFit/>
          </a:bodyPr>
          <a:lstStyle/>
          <a:p>
            <a:r>
              <a:rPr lang="en-US" sz="2800" b="1" dirty="0">
                <a:solidFill>
                  <a:schemeClr val="bg2"/>
                </a:solidFill>
              </a:rPr>
              <a:t>Presentation by: Joshua Smith</a:t>
            </a:r>
          </a:p>
        </p:txBody>
      </p:sp>
      <p:sp>
        <p:nvSpPr>
          <p:cNvPr id="5" name="TextBox 4">
            <a:extLst>
              <a:ext uri="{FF2B5EF4-FFF2-40B4-BE49-F238E27FC236}">
                <a16:creationId xmlns:a16="http://schemas.microsoft.com/office/drawing/2014/main" id="{27C7BE02-4937-4D25-B553-F0D06057706E}"/>
              </a:ext>
            </a:extLst>
          </p:cNvPr>
          <p:cNvSpPr txBox="1"/>
          <p:nvPr/>
        </p:nvSpPr>
        <p:spPr>
          <a:xfrm>
            <a:off x="347482" y="1805377"/>
            <a:ext cx="6018245" cy="1446550"/>
          </a:xfrm>
          <a:prstGeom prst="rect">
            <a:avLst/>
          </a:prstGeom>
          <a:noFill/>
        </p:spPr>
        <p:txBody>
          <a:bodyPr wrap="square" rtlCol="0">
            <a:spAutoFit/>
          </a:bodyPr>
          <a:lstStyle/>
          <a:p>
            <a:r>
              <a:rPr lang="en-US" sz="8800" dirty="0">
                <a:solidFill>
                  <a:schemeClr val="bg1"/>
                </a:solidFill>
              </a:rPr>
              <a:t>Welcome! </a:t>
            </a:r>
          </a:p>
        </p:txBody>
      </p:sp>
      <p:sp>
        <p:nvSpPr>
          <p:cNvPr id="2" name="TextBox 1">
            <a:extLst>
              <a:ext uri="{FF2B5EF4-FFF2-40B4-BE49-F238E27FC236}">
                <a16:creationId xmlns:a16="http://schemas.microsoft.com/office/drawing/2014/main" id="{76053099-266B-4CF7-6744-9C1E721B9B4D}"/>
              </a:ext>
            </a:extLst>
          </p:cNvPr>
          <p:cNvSpPr txBox="1"/>
          <p:nvPr/>
        </p:nvSpPr>
        <p:spPr>
          <a:xfrm>
            <a:off x="9841230" y="6252210"/>
            <a:ext cx="1601306" cy="307777"/>
          </a:xfrm>
          <a:prstGeom prst="rect">
            <a:avLst/>
          </a:prstGeom>
          <a:noFill/>
        </p:spPr>
        <p:txBody>
          <a:bodyPr wrap="square" rtlCol="0">
            <a:spAutoFit/>
          </a:bodyPr>
          <a:lstStyle/>
          <a:p>
            <a:pPr algn="ctr"/>
            <a:r>
              <a:rPr lang="en-US" sz="1400" b="1" dirty="0">
                <a:solidFill>
                  <a:schemeClr val="bg1"/>
                </a:solidFill>
              </a:rPr>
              <a:t>September 2025</a:t>
            </a:r>
          </a:p>
        </p:txBody>
      </p:sp>
    </p:spTree>
    <p:extLst>
      <p:ext uri="{BB962C8B-B14F-4D97-AF65-F5344CB8AC3E}">
        <p14:creationId xmlns:p14="http://schemas.microsoft.com/office/powerpoint/2010/main" val="21280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4475D1-29C5-478E-898E-115440AE04DF}"/>
              </a:ext>
            </a:extLst>
          </p:cNvPr>
          <p:cNvSpPr>
            <a:spLocks noGrp="1"/>
          </p:cNvSpPr>
          <p:nvPr>
            <p:ph type="body" sz="quarter" idx="10"/>
          </p:nvPr>
        </p:nvSpPr>
        <p:spPr/>
        <p:txBody>
          <a:bodyPr/>
          <a:lstStyle/>
          <a:p>
            <a:r>
              <a:rPr lang="en-US" dirty="0"/>
              <a:t>Financial Goal Chart</a:t>
            </a:r>
          </a:p>
        </p:txBody>
      </p:sp>
      <p:pic>
        <p:nvPicPr>
          <p:cNvPr id="3" name="Picture 2" descr="Goal-Chart.png">
            <a:extLst>
              <a:ext uri="{FF2B5EF4-FFF2-40B4-BE49-F238E27FC236}">
                <a16:creationId xmlns:a16="http://schemas.microsoft.com/office/drawing/2014/main" id="{6EB643E8-B784-45D6-836E-3C6D98F6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22" y="818202"/>
            <a:ext cx="10199035" cy="5221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583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2BAD50-FC05-4F78-950A-403EEB3BE85F}"/>
              </a:ext>
            </a:extLst>
          </p:cNvPr>
          <p:cNvSpPr>
            <a:spLocks noGrp="1"/>
          </p:cNvSpPr>
          <p:nvPr>
            <p:ph type="body" sz="quarter" idx="10"/>
          </p:nvPr>
        </p:nvSpPr>
        <p:spPr/>
        <p:txBody>
          <a:bodyPr/>
          <a:lstStyle/>
          <a:p>
            <a:r>
              <a:rPr lang="en-US" dirty="0"/>
              <a:t>Sample Goals</a:t>
            </a:r>
          </a:p>
        </p:txBody>
      </p:sp>
      <p:graphicFrame>
        <p:nvGraphicFramePr>
          <p:cNvPr id="3" name="Group 277">
            <a:extLst>
              <a:ext uri="{FF2B5EF4-FFF2-40B4-BE49-F238E27FC236}">
                <a16:creationId xmlns:a16="http://schemas.microsoft.com/office/drawing/2014/main" id="{52ECD72F-3CB1-4851-8DBF-C70A0F5DF95A}"/>
              </a:ext>
            </a:extLst>
          </p:cNvPr>
          <p:cNvGraphicFramePr>
            <a:graphicFrameLocks noGrp="1"/>
          </p:cNvGraphicFramePr>
          <p:nvPr/>
        </p:nvGraphicFramePr>
        <p:xfrm>
          <a:off x="935682" y="1297123"/>
          <a:ext cx="10138550" cy="4263753"/>
        </p:xfrm>
        <a:graphic>
          <a:graphicData uri="http://schemas.openxmlformats.org/drawingml/2006/table">
            <a:tbl>
              <a:tblPr>
                <a:tableStyleId>{2D5ABB26-0587-4C30-8999-92F81FD0307C}</a:tableStyleId>
              </a:tblPr>
              <a:tblGrid>
                <a:gridCol w="2027710">
                  <a:extLst>
                    <a:ext uri="{9D8B030D-6E8A-4147-A177-3AD203B41FA5}">
                      <a16:colId xmlns:a16="http://schemas.microsoft.com/office/drawing/2014/main" val="20000"/>
                    </a:ext>
                  </a:extLst>
                </a:gridCol>
                <a:gridCol w="2027710">
                  <a:extLst>
                    <a:ext uri="{9D8B030D-6E8A-4147-A177-3AD203B41FA5}">
                      <a16:colId xmlns:a16="http://schemas.microsoft.com/office/drawing/2014/main" val="20001"/>
                    </a:ext>
                  </a:extLst>
                </a:gridCol>
                <a:gridCol w="2027710">
                  <a:extLst>
                    <a:ext uri="{9D8B030D-6E8A-4147-A177-3AD203B41FA5}">
                      <a16:colId xmlns:a16="http://schemas.microsoft.com/office/drawing/2014/main" val="20002"/>
                    </a:ext>
                  </a:extLst>
                </a:gridCol>
                <a:gridCol w="2027710">
                  <a:extLst>
                    <a:ext uri="{9D8B030D-6E8A-4147-A177-3AD203B41FA5}">
                      <a16:colId xmlns:a16="http://schemas.microsoft.com/office/drawing/2014/main" val="20003"/>
                    </a:ext>
                  </a:extLst>
                </a:gridCol>
                <a:gridCol w="2027710">
                  <a:extLst>
                    <a:ext uri="{9D8B030D-6E8A-4147-A177-3AD203B41FA5}">
                      <a16:colId xmlns:a16="http://schemas.microsoft.com/office/drawing/2014/main" val="20004"/>
                    </a:ext>
                  </a:extLst>
                </a:gridCol>
              </a:tblGrid>
              <a:tr h="700790">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Goal type</a:t>
                      </a:r>
                    </a:p>
                  </a:txBody>
                  <a:tcPr marL="103278" marR="103278" marT="51647" marB="51647" anchor="ctr" horzOverflow="overflow">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b="1"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Goal</a:t>
                      </a:r>
                      <a:endParaRPr kumimoji="0" lang="en-US" sz="20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b="1"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Target date</a:t>
                      </a:r>
                      <a:endParaRPr kumimoji="0" lang="en-US" sz="20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BCE3"/>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b="1"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Total needed</a:t>
                      </a:r>
                      <a:endParaRPr kumimoji="0" lang="en-US" sz="20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99B"/>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b="1"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Monthly deposit</a:t>
                      </a:r>
                      <a:endParaRPr kumimoji="0" lang="en-US" sz="20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965"/>
                    </a:solidFill>
                  </a:tcPr>
                </a:tc>
                <a:extLst>
                  <a:ext uri="{0D108BD9-81ED-4DB2-BD59-A6C34878D82A}">
                    <a16:rowId xmlns:a16="http://schemas.microsoft.com/office/drawing/2014/main" val="10000"/>
                  </a:ext>
                </a:extLst>
              </a:tr>
              <a:tr h="1005999">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Short-term</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Emergency savings account</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1 Year</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BCE3"/>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$1,800</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99B"/>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$150</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965"/>
                    </a:solidFill>
                  </a:tcPr>
                </a:tc>
                <a:extLst>
                  <a:ext uri="{0D108BD9-81ED-4DB2-BD59-A6C34878D82A}">
                    <a16:rowId xmlns:a16="http://schemas.microsoft.com/office/drawing/2014/main" val="10001"/>
                  </a:ext>
                </a:extLst>
              </a:tr>
              <a:tr h="753103">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Mid-term</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Repay debt</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3 Years</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BCE3"/>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$5,000</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99B"/>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$140</a:t>
                      </a:r>
                    </a:p>
                  </a:txBody>
                  <a:tcPr marL="103278" marR="103278" marT="51647" marB="51647" anchor="ctr" horzOverflow="overflow">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965"/>
                    </a:solidFill>
                  </a:tcPr>
                </a:tc>
                <a:extLst>
                  <a:ext uri="{0D108BD9-81ED-4DB2-BD59-A6C34878D82A}">
                    <a16:rowId xmlns:a16="http://schemas.microsoft.com/office/drawing/2014/main" val="10002"/>
                  </a:ext>
                </a:extLst>
              </a:tr>
              <a:tr h="1037084">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Long-term</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Fund retirement</a:t>
                      </a:r>
                    </a:p>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14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With high rate of return</a:t>
                      </a: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30 Years</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0BCE3"/>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$1,000,000</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99B"/>
                    </a:solidFill>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$350</a:t>
                      </a:r>
                      <a:endParaRPr kumimoji="0" lang="en-US" sz="2000" b="0"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965"/>
                    </a:solidFill>
                  </a:tcPr>
                </a:tc>
                <a:extLst>
                  <a:ext uri="{0D108BD9-81ED-4DB2-BD59-A6C34878D82A}">
                    <a16:rowId xmlns:a16="http://schemas.microsoft.com/office/drawing/2014/main" val="10003"/>
                  </a:ext>
                </a:extLst>
              </a:tr>
              <a:tr h="754673">
                <a:tc gridSpan="4">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00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Total monthly savings for all goals</a:t>
                      </a:r>
                      <a:endParaRPr kumimoji="0" lang="en-US" sz="20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30820" marR="130820" marT="65410" marB="65410" anchor="ctr" horzOverflow="overflow">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00009E"/>
                        </a:buClr>
                        <a:buSzPct val="90000"/>
                        <a:buFont typeface="Times" charset="0"/>
                        <a:buNone/>
                        <a:tabLst/>
                      </a:pPr>
                      <a:r>
                        <a:rPr kumimoji="0" lang="en-US" sz="2300" b="1"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rPr>
                        <a:t>$640</a:t>
                      </a:r>
                      <a:endParaRPr kumimoji="0" lang="en-US" sz="2300" b="1" i="0" u="none" strike="noStrike" cap="none" normalizeH="0" baseline="0" dirty="0">
                        <a:ln>
                          <a:noFill/>
                        </a:ln>
                        <a:solidFill>
                          <a:schemeClr val="bg1"/>
                        </a:solidFill>
                        <a:effectLst/>
                        <a:latin typeface="Source Sans Pro" panose="020B0503030403020204" pitchFamily="34" charset="0"/>
                        <a:ea typeface="Source Sans Pro" panose="020B0503030403020204" pitchFamily="34" charset="0"/>
                        <a:cs typeface="Calibri"/>
                      </a:endParaRPr>
                    </a:p>
                  </a:txBody>
                  <a:tcPr marL="103278" marR="103278" marT="51647" marB="51647" anchor="ctr" horzOverflow="overflow">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96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305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B978C4-8631-4FE1-BA7B-A5B03BCA2B9D}"/>
              </a:ext>
            </a:extLst>
          </p:cNvPr>
          <p:cNvSpPr>
            <a:spLocks noGrp="1"/>
          </p:cNvSpPr>
          <p:nvPr>
            <p:ph type="body" sz="quarter" idx="21"/>
          </p:nvPr>
        </p:nvSpPr>
        <p:spPr/>
        <p:txBody>
          <a:bodyPr/>
          <a:lstStyle/>
          <a:p>
            <a:r>
              <a:rPr lang="en-US" dirty="0"/>
              <a:t>3-6 months of essential living expenses </a:t>
            </a:r>
          </a:p>
          <a:p>
            <a:r>
              <a:rPr lang="en-US" dirty="0"/>
              <a:t>Liquid account</a:t>
            </a:r>
          </a:p>
          <a:p>
            <a:r>
              <a:rPr lang="en-US" dirty="0"/>
              <a:t>Create fund while working toward other goals</a:t>
            </a:r>
          </a:p>
          <a:p>
            <a:endParaRPr lang="en-US" dirty="0"/>
          </a:p>
        </p:txBody>
      </p:sp>
      <p:sp>
        <p:nvSpPr>
          <p:cNvPr id="4" name="Text Placeholder 3">
            <a:extLst>
              <a:ext uri="{FF2B5EF4-FFF2-40B4-BE49-F238E27FC236}">
                <a16:creationId xmlns:a16="http://schemas.microsoft.com/office/drawing/2014/main" id="{8C7C3EFF-6694-4AB3-A461-A759C84E2EDC}"/>
              </a:ext>
            </a:extLst>
          </p:cNvPr>
          <p:cNvSpPr>
            <a:spLocks noGrp="1"/>
          </p:cNvSpPr>
          <p:nvPr>
            <p:ph type="body" sz="quarter" idx="10"/>
          </p:nvPr>
        </p:nvSpPr>
        <p:spPr/>
        <p:txBody>
          <a:bodyPr/>
          <a:lstStyle/>
          <a:p>
            <a:r>
              <a:rPr lang="en-US" dirty="0"/>
              <a:t>Establish an Emergency Account</a:t>
            </a:r>
          </a:p>
        </p:txBody>
      </p:sp>
      <p:pic>
        <p:nvPicPr>
          <p:cNvPr id="5" name="Picture Placeholder 4" descr="476351303.jpg">
            <a:extLst>
              <a:ext uri="{FF2B5EF4-FFF2-40B4-BE49-F238E27FC236}">
                <a16:creationId xmlns:a16="http://schemas.microsoft.com/office/drawing/2014/main" id="{A3D36D86-D977-4F23-BB1C-DBD58FBA2D63}"/>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l="12564" r="12564"/>
          <a:stretch/>
        </p:blipFill>
        <p:spPr>
          <a:xfrm>
            <a:off x="204788" y="1193800"/>
            <a:ext cx="5418137" cy="5276850"/>
          </a:xfrm>
          <a:prstGeom prst="rect">
            <a:avLst/>
          </a:prstGeom>
        </p:spPr>
      </p:pic>
    </p:spTree>
    <p:extLst>
      <p:ext uri="{BB962C8B-B14F-4D97-AF65-F5344CB8AC3E}">
        <p14:creationId xmlns:p14="http://schemas.microsoft.com/office/powerpoint/2010/main" val="135299284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26E23-834E-4040-94BC-0ACB4F69C5E1}"/>
              </a:ext>
            </a:extLst>
          </p:cNvPr>
          <p:cNvSpPr>
            <a:spLocks noGrp="1"/>
          </p:cNvSpPr>
          <p:nvPr>
            <p:ph type="body" sz="quarter" idx="21"/>
          </p:nvPr>
        </p:nvSpPr>
        <p:spPr/>
        <p:txBody>
          <a:bodyPr/>
          <a:lstStyle/>
          <a:p>
            <a:r>
              <a:rPr lang="en-US" dirty="0"/>
              <a:t>We spend what we make</a:t>
            </a:r>
          </a:p>
          <a:p>
            <a:r>
              <a:rPr lang="en-US" dirty="0"/>
              <a:t>Automate it!</a:t>
            </a:r>
          </a:p>
          <a:p>
            <a:r>
              <a:rPr lang="en-US" dirty="0"/>
              <a:t>Don’t wait until after bills are paid</a:t>
            </a:r>
          </a:p>
          <a:p>
            <a:r>
              <a:rPr lang="en-US" dirty="0"/>
              <a:t>“You” are an essential expense</a:t>
            </a:r>
          </a:p>
          <a:p>
            <a:endParaRPr lang="en-US" dirty="0"/>
          </a:p>
        </p:txBody>
      </p:sp>
      <p:sp>
        <p:nvSpPr>
          <p:cNvPr id="4" name="Text Placeholder 3">
            <a:extLst>
              <a:ext uri="{FF2B5EF4-FFF2-40B4-BE49-F238E27FC236}">
                <a16:creationId xmlns:a16="http://schemas.microsoft.com/office/drawing/2014/main" id="{993F2C42-F29C-41A3-8FD0-AA405D3DCFC5}"/>
              </a:ext>
            </a:extLst>
          </p:cNvPr>
          <p:cNvSpPr>
            <a:spLocks noGrp="1"/>
          </p:cNvSpPr>
          <p:nvPr>
            <p:ph type="body" sz="quarter" idx="10"/>
          </p:nvPr>
        </p:nvSpPr>
        <p:spPr/>
        <p:txBody>
          <a:bodyPr/>
          <a:lstStyle/>
          <a:p>
            <a:r>
              <a:rPr lang="en-US" dirty="0"/>
              <a:t>Start Saving Now</a:t>
            </a:r>
          </a:p>
        </p:txBody>
      </p:sp>
      <p:pic>
        <p:nvPicPr>
          <p:cNvPr id="5" name="Picture Placeholder 4" descr="178098337.jpg">
            <a:extLst>
              <a:ext uri="{FF2B5EF4-FFF2-40B4-BE49-F238E27FC236}">
                <a16:creationId xmlns:a16="http://schemas.microsoft.com/office/drawing/2014/main" id="{C607671E-5B94-4991-A14E-3D7A06BA2A5E}"/>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t="1290" b="1290"/>
          <a:stretch/>
        </p:blipFill>
        <p:spPr>
          <a:xfrm>
            <a:off x="6096000" y="790575"/>
            <a:ext cx="5416550" cy="5276850"/>
          </a:xfrm>
          <a:prstGeom prst="rect">
            <a:avLst/>
          </a:prstGeom>
        </p:spPr>
      </p:pic>
    </p:spTree>
    <p:extLst>
      <p:ext uri="{BB962C8B-B14F-4D97-AF65-F5344CB8AC3E}">
        <p14:creationId xmlns:p14="http://schemas.microsoft.com/office/powerpoint/2010/main" val="46356464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C990B9-A0F7-490A-A8F7-C27B07545C34}"/>
              </a:ext>
            </a:extLst>
          </p:cNvPr>
          <p:cNvSpPr>
            <a:spLocks noGrp="1"/>
          </p:cNvSpPr>
          <p:nvPr>
            <p:ph type="body" sz="quarter" idx="21"/>
          </p:nvPr>
        </p:nvSpPr>
        <p:spPr/>
        <p:txBody>
          <a:bodyPr/>
          <a:lstStyle/>
          <a:p>
            <a:r>
              <a:rPr lang="en-US" dirty="0"/>
              <a:t>Calculate Income</a:t>
            </a:r>
          </a:p>
          <a:p>
            <a:pPr lvl="1"/>
            <a:r>
              <a:rPr lang="en-US" dirty="0"/>
              <a:t>Be Conservative with non-guaranteed income such as; overtime, bonuses, commissions, seasonal work</a:t>
            </a:r>
          </a:p>
          <a:p>
            <a:r>
              <a:rPr lang="en-US" dirty="0"/>
              <a:t>Two columns</a:t>
            </a:r>
          </a:p>
          <a:p>
            <a:pPr lvl="1"/>
            <a:r>
              <a:rPr lang="en-US" dirty="0"/>
              <a:t>Essential Spending</a:t>
            </a:r>
          </a:p>
          <a:p>
            <a:pPr lvl="1"/>
            <a:r>
              <a:rPr lang="en-US" dirty="0"/>
              <a:t>Budget Busters</a:t>
            </a:r>
          </a:p>
          <a:p>
            <a:r>
              <a:rPr lang="en-US" dirty="0"/>
              <a:t>Subtract total Expenses from income</a:t>
            </a:r>
          </a:p>
          <a:p>
            <a:r>
              <a:rPr lang="en-US" dirty="0"/>
              <a:t>Make changes if needed</a:t>
            </a:r>
          </a:p>
          <a:p>
            <a:pPr marL="0"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A7A540F2-3214-4BBB-BADB-ABC69E45642B}"/>
              </a:ext>
            </a:extLst>
          </p:cNvPr>
          <p:cNvSpPr>
            <a:spLocks noGrp="1"/>
          </p:cNvSpPr>
          <p:nvPr>
            <p:ph type="body" sz="quarter" idx="10"/>
          </p:nvPr>
        </p:nvSpPr>
        <p:spPr/>
        <p:txBody>
          <a:bodyPr/>
          <a:lstStyle/>
          <a:p>
            <a:r>
              <a:rPr lang="en-US" dirty="0"/>
              <a:t>Constructing a Budget</a:t>
            </a:r>
          </a:p>
        </p:txBody>
      </p:sp>
      <p:pic>
        <p:nvPicPr>
          <p:cNvPr id="5" name="Picture Placeholder 4" descr="164629342.jpg">
            <a:extLst>
              <a:ext uri="{FF2B5EF4-FFF2-40B4-BE49-F238E27FC236}">
                <a16:creationId xmlns:a16="http://schemas.microsoft.com/office/drawing/2014/main" id="{C54AC9BF-07EB-4712-8B6D-99BDBA6344ED}"/>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l="15758" r="15758"/>
          <a:stretch/>
        </p:blipFill>
        <p:spPr>
          <a:xfrm>
            <a:off x="204788" y="790575"/>
            <a:ext cx="5418137" cy="5276850"/>
          </a:xfrm>
          <a:prstGeom prst="rect">
            <a:avLst/>
          </a:prstGeom>
        </p:spPr>
      </p:pic>
    </p:spTree>
    <p:extLst>
      <p:ext uri="{BB962C8B-B14F-4D97-AF65-F5344CB8AC3E}">
        <p14:creationId xmlns:p14="http://schemas.microsoft.com/office/powerpoint/2010/main" val="105817857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2E25A5-201D-48DE-AABB-1C55EF0A2BF8}"/>
              </a:ext>
            </a:extLst>
          </p:cNvPr>
          <p:cNvSpPr>
            <a:spLocks noGrp="1"/>
          </p:cNvSpPr>
          <p:nvPr>
            <p:ph type="body" sz="quarter" idx="10"/>
          </p:nvPr>
        </p:nvSpPr>
        <p:spPr/>
        <p:txBody>
          <a:bodyPr/>
          <a:lstStyle/>
          <a:p>
            <a:r>
              <a:rPr lang="en-US" dirty="0"/>
              <a:t>Action Items</a:t>
            </a:r>
          </a:p>
        </p:txBody>
      </p:sp>
      <p:sp>
        <p:nvSpPr>
          <p:cNvPr id="5" name="Content Placeholder 4">
            <a:extLst>
              <a:ext uri="{FF2B5EF4-FFF2-40B4-BE49-F238E27FC236}">
                <a16:creationId xmlns:a16="http://schemas.microsoft.com/office/drawing/2014/main" id="{DFDE0C52-DD39-48CD-95C3-235D51129B47}"/>
              </a:ext>
            </a:extLst>
          </p:cNvPr>
          <p:cNvSpPr>
            <a:spLocks noGrp="1"/>
          </p:cNvSpPr>
          <p:nvPr>
            <p:ph sz="quarter" idx="37"/>
          </p:nvPr>
        </p:nvSpPr>
        <p:spPr>
          <a:xfrm>
            <a:off x="2709021" y="1893096"/>
            <a:ext cx="2158297" cy="1160007"/>
          </a:xfrm>
        </p:spPr>
        <p:txBody>
          <a:bodyPr/>
          <a:lstStyle/>
          <a:p>
            <a:r>
              <a:rPr lang="en-US" dirty="0"/>
              <a:t>1</a:t>
            </a:r>
          </a:p>
        </p:txBody>
      </p:sp>
      <p:sp>
        <p:nvSpPr>
          <p:cNvPr id="6" name="Content Placeholder 5">
            <a:extLst>
              <a:ext uri="{FF2B5EF4-FFF2-40B4-BE49-F238E27FC236}">
                <a16:creationId xmlns:a16="http://schemas.microsoft.com/office/drawing/2014/main" id="{B7153717-CCF5-4B57-9ED6-BD9259E93F57}"/>
              </a:ext>
            </a:extLst>
          </p:cNvPr>
          <p:cNvSpPr>
            <a:spLocks noGrp="1"/>
          </p:cNvSpPr>
          <p:nvPr>
            <p:ph sz="quarter" idx="38"/>
          </p:nvPr>
        </p:nvSpPr>
        <p:spPr>
          <a:xfrm>
            <a:off x="5040434" y="1893096"/>
            <a:ext cx="2158297" cy="1160007"/>
          </a:xfrm>
        </p:spPr>
        <p:txBody>
          <a:bodyPr/>
          <a:lstStyle/>
          <a:p>
            <a:r>
              <a:rPr lang="en-US" dirty="0"/>
              <a:t>2</a:t>
            </a:r>
          </a:p>
        </p:txBody>
      </p:sp>
      <p:sp>
        <p:nvSpPr>
          <p:cNvPr id="7" name="Content Placeholder 6">
            <a:extLst>
              <a:ext uri="{FF2B5EF4-FFF2-40B4-BE49-F238E27FC236}">
                <a16:creationId xmlns:a16="http://schemas.microsoft.com/office/drawing/2014/main" id="{5DD8C57B-5DED-4BA8-AF1B-A9526CFE6F3E}"/>
              </a:ext>
            </a:extLst>
          </p:cNvPr>
          <p:cNvSpPr>
            <a:spLocks noGrp="1"/>
          </p:cNvSpPr>
          <p:nvPr>
            <p:ph sz="quarter" idx="39"/>
          </p:nvPr>
        </p:nvSpPr>
        <p:spPr>
          <a:xfrm>
            <a:off x="7367730" y="1893096"/>
            <a:ext cx="2158297" cy="1160007"/>
          </a:xfrm>
        </p:spPr>
        <p:txBody>
          <a:bodyPr/>
          <a:lstStyle/>
          <a:p>
            <a:r>
              <a:rPr lang="en-US" dirty="0"/>
              <a:t>3</a:t>
            </a:r>
          </a:p>
        </p:txBody>
      </p:sp>
      <p:sp>
        <p:nvSpPr>
          <p:cNvPr id="9" name="Text Placeholder 8">
            <a:extLst>
              <a:ext uri="{FF2B5EF4-FFF2-40B4-BE49-F238E27FC236}">
                <a16:creationId xmlns:a16="http://schemas.microsoft.com/office/drawing/2014/main" id="{27920A0E-DDA5-4024-8828-59DFF4891457}"/>
              </a:ext>
            </a:extLst>
          </p:cNvPr>
          <p:cNvSpPr>
            <a:spLocks noGrp="1"/>
          </p:cNvSpPr>
          <p:nvPr>
            <p:ph type="body" sz="quarter" idx="41"/>
          </p:nvPr>
        </p:nvSpPr>
        <p:spPr>
          <a:xfrm>
            <a:off x="2708312" y="3053103"/>
            <a:ext cx="2140525" cy="864556"/>
          </a:xfrm>
        </p:spPr>
        <p:txBody>
          <a:bodyPr/>
          <a:lstStyle/>
          <a:p>
            <a:r>
              <a:rPr lang="en-US" dirty="0"/>
              <a:t>Increase income</a:t>
            </a:r>
          </a:p>
          <a:p>
            <a:endParaRPr lang="en-US" dirty="0"/>
          </a:p>
        </p:txBody>
      </p:sp>
      <p:sp>
        <p:nvSpPr>
          <p:cNvPr id="10" name="Text Placeholder 9">
            <a:extLst>
              <a:ext uri="{FF2B5EF4-FFF2-40B4-BE49-F238E27FC236}">
                <a16:creationId xmlns:a16="http://schemas.microsoft.com/office/drawing/2014/main" id="{8536788C-8FD4-4317-AB61-DF2B737C087C}"/>
              </a:ext>
            </a:extLst>
          </p:cNvPr>
          <p:cNvSpPr>
            <a:spLocks noGrp="1"/>
          </p:cNvSpPr>
          <p:nvPr>
            <p:ph type="body" sz="quarter" idx="42"/>
          </p:nvPr>
        </p:nvSpPr>
        <p:spPr>
          <a:xfrm>
            <a:off x="5016851" y="3053103"/>
            <a:ext cx="2158297" cy="864556"/>
          </a:xfrm>
        </p:spPr>
        <p:txBody>
          <a:bodyPr/>
          <a:lstStyle/>
          <a:p>
            <a:r>
              <a:rPr lang="en-US" dirty="0"/>
              <a:t>Decrease spending</a:t>
            </a:r>
          </a:p>
          <a:p>
            <a:endParaRPr lang="en-US" dirty="0"/>
          </a:p>
        </p:txBody>
      </p:sp>
      <p:sp>
        <p:nvSpPr>
          <p:cNvPr id="11" name="Text Placeholder 10">
            <a:extLst>
              <a:ext uri="{FF2B5EF4-FFF2-40B4-BE49-F238E27FC236}">
                <a16:creationId xmlns:a16="http://schemas.microsoft.com/office/drawing/2014/main" id="{0BD1D500-2260-4507-B9F2-B6D6EE22DE04}"/>
              </a:ext>
            </a:extLst>
          </p:cNvPr>
          <p:cNvSpPr>
            <a:spLocks noGrp="1"/>
          </p:cNvSpPr>
          <p:nvPr>
            <p:ph type="body" sz="quarter" idx="43"/>
          </p:nvPr>
        </p:nvSpPr>
        <p:spPr>
          <a:xfrm>
            <a:off x="7367730" y="3053103"/>
            <a:ext cx="2158297" cy="864556"/>
          </a:xfrm>
        </p:spPr>
        <p:txBody>
          <a:bodyPr/>
          <a:lstStyle/>
          <a:p>
            <a:r>
              <a:rPr lang="en-US" dirty="0"/>
              <a:t>Don’t forget goals!</a:t>
            </a:r>
          </a:p>
          <a:p>
            <a:endParaRPr lang="en-US" dirty="0"/>
          </a:p>
        </p:txBody>
      </p:sp>
      <p:sp>
        <p:nvSpPr>
          <p:cNvPr id="13" name="Text Placeholder 8">
            <a:extLst>
              <a:ext uri="{FF2B5EF4-FFF2-40B4-BE49-F238E27FC236}">
                <a16:creationId xmlns:a16="http://schemas.microsoft.com/office/drawing/2014/main" id="{F3DBD016-9865-4059-BAD1-FFC2716D4161}"/>
              </a:ext>
            </a:extLst>
          </p:cNvPr>
          <p:cNvSpPr txBox="1">
            <a:spLocks/>
          </p:cNvSpPr>
          <p:nvPr/>
        </p:nvSpPr>
        <p:spPr>
          <a:xfrm>
            <a:off x="2708312" y="3917659"/>
            <a:ext cx="2140525" cy="864556"/>
          </a:xfrm>
          <a:solidFill>
            <a:schemeClr val="bg1">
              <a:lumMod val="95000"/>
            </a:schemeClr>
          </a:solidFill>
          <a:ln>
            <a:noFill/>
          </a:ln>
        </p:spPr>
        <p:txBody>
          <a:bodyPr lIns="80979" tIns="161960" rIns="80979" bIns="0"/>
          <a:lstStyle>
            <a:lvl1pPr marL="0" indent="0" algn="ctr" defTabSz="887559" rtl="0" eaLnBrk="1" latinLnBrk="0" hangingPunct="1">
              <a:lnSpc>
                <a:spcPct val="90000"/>
              </a:lnSpc>
              <a:spcBef>
                <a:spcPts val="971"/>
              </a:spcBef>
              <a:buFont typeface="Arial" panose="020B0604020202020204" pitchFamily="34" charset="0"/>
              <a:buNone/>
              <a:defRPr sz="2400" kern="12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65669"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2pPr>
            <a:lvl3pPr marL="1109449"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3pPr>
            <a:lvl4pPr marL="1553228"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4pPr>
            <a:lvl5pPr marL="1997007"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r>
              <a:rPr lang="en-US" sz="1800" dirty="0">
                <a:solidFill>
                  <a:schemeClr val="bg2">
                    <a:lumMod val="50000"/>
                  </a:schemeClr>
                </a:solidFill>
              </a:rPr>
              <a:t>Overtime, part-time, better pay, sell things</a:t>
            </a:r>
          </a:p>
          <a:p>
            <a:endParaRPr lang="en-US" sz="1800" dirty="0">
              <a:solidFill>
                <a:schemeClr val="bg2">
                  <a:lumMod val="50000"/>
                </a:schemeClr>
              </a:solidFill>
            </a:endParaRPr>
          </a:p>
        </p:txBody>
      </p:sp>
      <p:sp>
        <p:nvSpPr>
          <p:cNvPr id="14" name="Text Placeholder 9">
            <a:extLst>
              <a:ext uri="{FF2B5EF4-FFF2-40B4-BE49-F238E27FC236}">
                <a16:creationId xmlns:a16="http://schemas.microsoft.com/office/drawing/2014/main" id="{83495E29-EF27-4CBE-8A30-C22A3D536DCC}"/>
              </a:ext>
            </a:extLst>
          </p:cNvPr>
          <p:cNvSpPr txBox="1">
            <a:spLocks/>
          </p:cNvSpPr>
          <p:nvPr/>
        </p:nvSpPr>
        <p:spPr>
          <a:xfrm>
            <a:off x="5016851" y="3917659"/>
            <a:ext cx="2158297" cy="864556"/>
          </a:xfrm>
          <a:solidFill>
            <a:schemeClr val="bg1">
              <a:lumMod val="95000"/>
            </a:schemeClr>
          </a:solidFill>
          <a:ln>
            <a:noFill/>
          </a:ln>
        </p:spPr>
        <p:txBody>
          <a:bodyPr lIns="80979" tIns="161960" rIns="80979" bIns="0"/>
          <a:lstStyle>
            <a:lvl1pPr marL="0" indent="0" algn="ctr" defTabSz="887559" rtl="0" eaLnBrk="1" latinLnBrk="0" hangingPunct="1">
              <a:lnSpc>
                <a:spcPct val="90000"/>
              </a:lnSpc>
              <a:spcBef>
                <a:spcPts val="971"/>
              </a:spcBef>
              <a:buFont typeface="Arial" panose="020B0604020202020204" pitchFamily="34" charset="0"/>
              <a:buNone/>
              <a:defRPr sz="2400" kern="1200">
                <a:ln>
                  <a:noFill/>
                </a:ln>
                <a:solidFill>
                  <a:srgbClr val="006BA8"/>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65669"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2pPr>
            <a:lvl3pPr marL="1109449"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3pPr>
            <a:lvl4pPr marL="1553228"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4pPr>
            <a:lvl5pPr marL="1997007" indent="-221890" algn="ctr" defTabSz="887559" rtl="0" eaLnBrk="1" latinLnBrk="0" hangingPunct="1">
              <a:lnSpc>
                <a:spcPct val="90000"/>
              </a:lnSpc>
              <a:spcBef>
                <a:spcPts val="485"/>
              </a:spcBef>
              <a:buFont typeface="Arial" panose="020B0604020202020204" pitchFamily="34" charset="0"/>
              <a:buChar char="•"/>
              <a:defRPr sz="1440" kern="1200">
                <a:ln>
                  <a:noFill/>
                </a:ln>
                <a:solidFill>
                  <a:schemeClr val="accent2"/>
                </a:solidFill>
                <a:latin typeface="+mj-lt"/>
                <a:ea typeface="+mn-ea"/>
                <a:cs typeface="Roboto"/>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r>
              <a:rPr lang="en-US" sz="1800" dirty="0">
                <a:solidFill>
                  <a:schemeClr val="bg2">
                    <a:lumMod val="50000"/>
                  </a:schemeClr>
                </a:solidFill>
              </a:rPr>
              <a:t>Reduce, substitute, postpone, forego</a:t>
            </a:r>
          </a:p>
          <a:p>
            <a:endParaRPr lang="en-US" sz="1800" dirty="0">
              <a:solidFill>
                <a:schemeClr val="bg2">
                  <a:lumMod val="50000"/>
                </a:schemeClr>
              </a:solidFill>
            </a:endParaRPr>
          </a:p>
        </p:txBody>
      </p:sp>
    </p:spTree>
    <p:extLst>
      <p:ext uri="{BB962C8B-B14F-4D97-AF65-F5344CB8AC3E}">
        <p14:creationId xmlns:p14="http://schemas.microsoft.com/office/powerpoint/2010/main" val="7640882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3821578-CFA2-4988-B0C4-3017F3307EBA}"/>
              </a:ext>
            </a:extLst>
          </p:cNvPr>
          <p:cNvSpPr>
            <a:spLocks noGrp="1"/>
          </p:cNvSpPr>
          <p:nvPr>
            <p:ph type="body" sz="quarter" idx="10"/>
          </p:nvPr>
        </p:nvSpPr>
        <p:spPr/>
        <p:txBody>
          <a:bodyPr/>
          <a:lstStyle/>
          <a:p>
            <a:r>
              <a:rPr lang="en-US" dirty="0"/>
              <a:t>Your Credit Report</a:t>
            </a:r>
          </a:p>
        </p:txBody>
      </p:sp>
      <p:pic>
        <p:nvPicPr>
          <p:cNvPr id="28" name="Picture 27" descr="163902606.jpg">
            <a:extLst>
              <a:ext uri="{FF2B5EF4-FFF2-40B4-BE49-F238E27FC236}">
                <a16:creationId xmlns:a16="http://schemas.microsoft.com/office/drawing/2014/main" id="{4267FD25-54DC-40ED-8D3A-76870406B9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167" y="1143000"/>
            <a:ext cx="4389121" cy="5476743"/>
          </a:xfrm>
          <a:prstGeom prst="rect">
            <a:avLst/>
          </a:prstGeom>
          <a:effectLst>
            <a:outerShdw blurRad="50800" dist="38100" dir="2700000" algn="tl" rotWithShape="0">
              <a:prstClr val="black">
                <a:alpha val="40000"/>
              </a:prstClr>
            </a:outerShdw>
          </a:effectLst>
        </p:spPr>
      </p:pic>
      <p:sp>
        <p:nvSpPr>
          <p:cNvPr id="29" name="Text Placeholder 1">
            <a:extLst>
              <a:ext uri="{FF2B5EF4-FFF2-40B4-BE49-F238E27FC236}">
                <a16:creationId xmlns:a16="http://schemas.microsoft.com/office/drawing/2014/main" id="{77B58CC7-E6B9-4A4B-A288-D7F5050D3B20}"/>
              </a:ext>
            </a:extLst>
          </p:cNvPr>
          <p:cNvSpPr txBox="1">
            <a:spLocks/>
          </p:cNvSpPr>
          <p:nvPr/>
        </p:nvSpPr>
        <p:spPr>
          <a:xfrm>
            <a:off x="4956048" y="1245372"/>
            <a:ext cx="6498891" cy="5277589"/>
          </a:xfrm>
          <a:prstGeom prst="rect">
            <a:avLst/>
          </a:prstGeom>
        </p:spPr>
        <p:txBody>
          <a:bodyPr/>
          <a:lstStyle>
            <a:lvl1pPr marL="221890" indent="-221890" algn="l" defTabSz="887559"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342900" indent="-342900">
              <a:lnSpc>
                <a:spcPct val="100000"/>
              </a:lnSpc>
              <a:spcBef>
                <a:spcPts val="600"/>
              </a:spcBef>
              <a:buFont typeface="Arial"/>
              <a:buChar char="•"/>
            </a:pPr>
            <a:r>
              <a:rPr lang="en-US" sz="2800" dirty="0">
                <a:latin typeface="Calibri" charset="0"/>
                <a:ea typeface="ＭＳ Ｐゴシック" charset="0"/>
                <a:cs typeface="ＭＳ Ｐゴシック" charset="0"/>
              </a:rPr>
              <a:t>Three major credit bureaus</a:t>
            </a:r>
          </a:p>
          <a:p>
            <a:pPr marL="0" indent="0">
              <a:lnSpc>
                <a:spcPct val="100000"/>
              </a:lnSpc>
              <a:spcBef>
                <a:spcPts val="600"/>
              </a:spcBef>
              <a:buNone/>
              <a:tabLst>
                <a:tab pos="536575" algn="l"/>
              </a:tabLst>
            </a:pPr>
            <a:r>
              <a:rPr lang="en-US" sz="2400" i="1" dirty="0">
                <a:latin typeface="Calibri" charset="0"/>
                <a:ea typeface="ＭＳ Ｐゴシック" charset="0"/>
                <a:cs typeface="ＭＳ Ｐゴシック" charset="0"/>
              </a:rPr>
              <a:t>	- Equifax, Experian &amp; TransUnion</a:t>
            </a:r>
          </a:p>
          <a:p>
            <a:pPr marL="342900" indent="-342900">
              <a:lnSpc>
                <a:spcPct val="100000"/>
              </a:lnSpc>
              <a:spcBef>
                <a:spcPts val="600"/>
              </a:spcBef>
              <a:buFont typeface="Arial"/>
              <a:buChar char="•"/>
            </a:pPr>
            <a:r>
              <a:rPr lang="en-US" sz="2800" dirty="0">
                <a:latin typeface="Calibri" charset="0"/>
                <a:ea typeface="ＭＳ Ｐゴシック" charset="0"/>
                <a:cs typeface="ＭＳ Ｐゴシック" charset="0"/>
              </a:rPr>
              <a:t>Bureau's compile and report information</a:t>
            </a:r>
          </a:p>
          <a:p>
            <a:pPr marL="0" indent="0">
              <a:lnSpc>
                <a:spcPct val="100000"/>
              </a:lnSpc>
              <a:spcBef>
                <a:spcPts val="600"/>
              </a:spcBef>
              <a:buNone/>
              <a:tabLst>
                <a:tab pos="536575" algn="l"/>
              </a:tabLst>
            </a:pPr>
            <a:r>
              <a:rPr lang="en-US" sz="2400" i="1" dirty="0">
                <a:latin typeface="Calibri" charset="0"/>
                <a:ea typeface="ＭＳ Ｐゴシック" charset="0"/>
                <a:cs typeface="ＭＳ Ｐゴシック" charset="0"/>
              </a:rPr>
              <a:t>	- Payment history, public records, 	  	  	  personal information, inquiries</a:t>
            </a:r>
            <a:endParaRPr lang="en-US" sz="2800" i="1" dirty="0">
              <a:latin typeface="Calibri" charset="0"/>
              <a:ea typeface="ＭＳ Ｐゴシック" charset="0"/>
              <a:cs typeface="ＭＳ Ｐゴシック" charset="0"/>
            </a:endParaRPr>
          </a:p>
          <a:p>
            <a:pPr marL="342900" indent="-342900">
              <a:lnSpc>
                <a:spcPct val="100000"/>
              </a:lnSpc>
              <a:spcBef>
                <a:spcPts val="600"/>
              </a:spcBef>
              <a:buFont typeface="Arial"/>
              <a:buChar char="•"/>
            </a:pPr>
            <a:r>
              <a:rPr lang="en-US" sz="2800" dirty="0">
                <a:latin typeface="Calibri" charset="0"/>
                <a:ea typeface="ＭＳ Ｐゴシック" charset="0"/>
                <a:cs typeface="ＭＳ Ｐゴシック" charset="0"/>
              </a:rPr>
              <a:t>Information is used for credit and other </a:t>
            </a:r>
            <a:br>
              <a:rPr lang="en-US" sz="2800" dirty="0">
                <a:latin typeface="Calibri" charset="0"/>
                <a:ea typeface="ＭＳ Ｐゴシック" charset="0"/>
                <a:cs typeface="ＭＳ Ｐゴシック" charset="0"/>
              </a:rPr>
            </a:br>
            <a:r>
              <a:rPr lang="en-US" sz="2800" dirty="0">
                <a:latin typeface="Calibri" charset="0"/>
                <a:ea typeface="ＭＳ Ｐゴシック" charset="0"/>
                <a:cs typeface="ＭＳ Ｐゴシック" charset="0"/>
              </a:rPr>
              <a:t>business decisions</a:t>
            </a:r>
          </a:p>
        </p:txBody>
      </p:sp>
    </p:spTree>
    <p:extLst>
      <p:ext uri="{BB962C8B-B14F-4D97-AF65-F5344CB8AC3E}">
        <p14:creationId xmlns:p14="http://schemas.microsoft.com/office/powerpoint/2010/main" val="394856789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E11B8-7A09-4731-B8B9-48AD6920DC2E}"/>
              </a:ext>
            </a:extLst>
          </p:cNvPr>
          <p:cNvSpPr>
            <a:spLocks noGrp="1"/>
          </p:cNvSpPr>
          <p:nvPr>
            <p:ph type="body" sz="quarter" idx="21"/>
          </p:nvPr>
        </p:nvSpPr>
        <p:spPr>
          <a:xfrm>
            <a:off x="4956048" y="1245372"/>
            <a:ext cx="6498891" cy="5277589"/>
          </a:xfrm>
        </p:spPr>
        <p:txBody>
          <a:bodyPr/>
          <a:lstStyle/>
          <a:p>
            <a:pPr>
              <a:lnSpc>
                <a:spcPct val="100000"/>
              </a:lnSpc>
              <a:spcBef>
                <a:spcPts val="600"/>
              </a:spcBef>
              <a:buFont typeface="Arial"/>
              <a:buChar char="•"/>
            </a:pPr>
            <a:r>
              <a:rPr lang="en-US" dirty="0">
                <a:latin typeface="Calibri" charset="0"/>
                <a:ea typeface="ＭＳ Ｐゴシック" charset="0"/>
                <a:cs typeface="ＭＳ Ｐゴシック" charset="0"/>
              </a:rPr>
              <a:t>Cost of credit</a:t>
            </a:r>
          </a:p>
          <a:p>
            <a:pPr marL="0" indent="0">
              <a:lnSpc>
                <a:spcPct val="100000"/>
              </a:lnSpc>
              <a:spcBef>
                <a:spcPts val="600"/>
              </a:spcBef>
              <a:buNone/>
              <a:tabLst>
                <a:tab pos="536575" algn="l"/>
              </a:tabLst>
            </a:pPr>
            <a:r>
              <a:rPr lang="en-US" sz="2000" i="1" dirty="0">
                <a:latin typeface="Calibri" charset="0"/>
                <a:ea typeface="ＭＳ Ｐゴシック" charset="0"/>
                <a:cs typeface="ＭＳ Ｐゴシック" charset="0"/>
              </a:rPr>
              <a:t>	- Car loans</a:t>
            </a:r>
          </a:p>
          <a:p>
            <a:pPr marL="0" indent="0">
              <a:lnSpc>
                <a:spcPct val="100000"/>
              </a:lnSpc>
              <a:spcBef>
                <a:spcPts val="600"/>
              </a:spcBef>
              <a:buNone/>
              <a:tabLst>
                <a:tab pos="536575" algn="l"/>
              </a:tabLst>
            </a:pPr>
            <a:r>
              <a:rPr lang="en-US" sz="2000" i="1" dirty="0">
                <a:latin typeface="Calibri" charset="0"/>
                <a:ea typeface="ＭＳ Ｐゴシック" charset="0"/>
                <a:cs typeface="ＭＳ Ｐゴシック" charset="0"/>
              </a:rPr>
              <a:t>	- Mortgages</a:t>
            </a:r>
          </a:p>
          <a:p>
            <a:pPr marL="0" indent="0">
              <a:lnSpc>
                <a:spcPct val="100000"/>
              </a:lnSpc>
              <a:spcBef>
                <a:spcPts val="600"/>
              </a:spcBef>
              <a:buNone/>
              <a:tabLst>
                <a:tab pos="536575" algn="l"/>
              </a:tabLst>
            </a:pPr>
            <a:r>
              <a:rPr lang="en-US" sz="2000" i="1" dirty="0">
                <a:latin typeface="Calibri" charset="0"/>
                <a:ea typeface="ＭＳ Ｐゴシック" charset="0"/>
                <a:cs typeface="ＭＳ Ｐゴシック" charset="0"/>
              </a:rPr>
              <a:t>	- Credit cards</a:t>
            </a:r>
          </a:p>
          <a:p>
            <a:pPr marL="0" indent="0">
              <a:lnSpc>
                <a:spcPct val="100000"/>
              </a:lnSpc>
              <a:spcBef>
                <a:spcPts val="600"/>
              </a:spcBef>
              <a:buNone/>
              <a:tabLst>
                <a:tab pos="536575" algn="l"/>
              </a:tabLst>
            </a:pPr>
            <a:r>
              <a:rPr lang="en-US" sz="2000" i="1" dirty="0">
                <a:latin typeface="Calibri" charset="0"/>
                <a:ea typeface="ＭＳ Ｐゴシック" charset="0"/>
                <a:cs typeface="ＭＳ Ｐゴシック" charset="0"/>
              </a:rPr>
              <a:t>	- Personal loans</a:t>
            </a:r>
          </a:p>
          <a:p>
            <a:pPr>
              <a:lnSpc>
                <a:spcPct val="100000"/>
              </a:lnSpc>
              <a:spcBef>
                <a:spcPts val="600"/>
              </a:spcBef>
              <a:buFont typeface="Arial"/>
              <a:buChar char="•"/>
            </a:pPr>
            <a:r>
              <a:rPr lang="en-US" dirty="0">
                <a:latin typeface="Calibri" charset="0"/>
                <a:ea typeface="ＭＳ Ｐゴシック" charset="0"/>
                <a:cs typeface="ＭＳ Ｐゴシック" charset="0"/>
              </a:rPr>
              <a:t>Insurance costs</a:t>
            </a:r>
          </a:p>
          <a:p>
            <a:pPr>
              <a:lnSpc>
                <a:spcPct val="100000"/>
              </a:lnSpc>
              <a:spcBef>
                <a:spcPts val="600"/>
              </a:spcBef>
              <a:buFont typeface="Arial"/>
              <a:buChar char="•"/>
            </a:pPr>
            <a:r>
              <a:rPr lang="en-US" dirty="0">
                <a:latin typeface="Calibri" charset="0"/>
                <a:ea typeface="ＭＳ Ｐゴシック" charset="0"/>
                <a:cs typeface="ＭＳ Ｐゴシック" charset="0"/>
              </a:rPr>
              <a:t>Employment opportunities</a:t>
            </a:r>
          </a:p>
          <a:p>
            <a:pPr>
              <a:lnSpc>
                <a:spcPct val="100000"/>
              </a:lnSpc>
              <a:spcBef>
                <a:spcPts val="600"/>
              </a:spcBef>
              <a:buFont typeface="Arial"/>
              <a:buChar char="•"/>
            </a:pPr>
            <a:r>
              <a:rPr lang="en-US" dirty="0">
                <a:latin typeface="Calibri" charset="0"/>
                <a:ea typeface="ＭＳ Ｐゴシック" charset="0"/>
                <a:cs typeface="ＭＳ Ｐゴシック" charset="0"/>
              </a:rPr>
              <a:t>Housing options</a:t>
            </a:r>
          </a:p>
        </p:txBody>
      </p:sp>
      <p:sp>
        <p:nvSpPr>
          <p:cNvPr id="3" name="Text Placeholder 2">
            <a:extLst>
              <a:ext uri="{FF2B5EF4-FFF2-40B4-BE49-F238E27FC236}">
                <a16:creationId xmlns:a16="http://schemas.microsoft.com/office/drawing/2014/main" id="{5BD2A68B-A2BF-4460-A2E7-C2633477E276}"/>
              </a:ext>
            </a:extLst>
          </p:cNvPr>
          <p:cNvSpPr>
            <a:spLocks noGrp="1"/>
          </p:cNvSpPr>
          <p:nvPr>
            <p:ph type="body" sz="quarter" idx="10"/>
          </p:nvPr>
        </p:nvSpPr>
        <p:spPr/>
        <p:txBody>
          <a:bodyPr/>
          <a:lstStyle/>
          <a:p>
            <a:r>
              <a:rPr lang="en-US" dirty="0"/>
              <a:t>Why Does Good Credit Matter?</a:t>
            </a:r>
          </a:p>
        </p:txBody>
      </p:sp>
      <p:sp>
        <p:nvSpPr>
          <p:cNvPr id="4" name="Text Placeholder 3">
            <a:extLst>
              <a:ext uri="{FF2B5EF4-FFF2-40B4-BE49-F238E27FC236}">
                <a16:creationId xmlns:a16="http://schemas.microsoft.com/office/drawing/2014/main" id="{C989BB3B-9D72-4E91-9D41-11C9548D6E1A}"/>
              </a:ext>
            </a:extLst>
          </p:cNvPr>
          <p:cNvSpPr>
            <a:spLocks noGrp="1"/>
          </p:cNvSpPr>
          <p:nvPr>
            <p:ph type="body" sz="quarter" idx="22"/>
          </p:nvPr>
        </p:nvSpPr>
        <p:spPr/>
        <p:txBody>
          <a:bodyPr/>
          <a:lstStyle/>
          <a:p>
            <a:pPr marL="457200" indent="-457200">
              <a:buFont typeface="+mj-lt"/>
              <a:buAutoNum type="arabicPeriod"/>
            </a:pPr>
            <a:r>
              <a:rPr lang="en-US" dirty="0"/>
              <a:t>Money: where is it going now; </a:t>
            </a:r>
            <a:br>
              <a:rPr lang="en-US" dirty="0"/>
            </a:br>
            <a:r>
              <a:rPr lang="en-US" dirty="0"/>
              <a:t>where do you want it to go? </a:t>
            </a:r>
          </a:p>
        </p:txBody>
      </p:sp>
      <p:pic>
        <p:nvPicPr>
          <p:cNvPr id="5" name="Picture 4" descr="178637255.jpg">
            <a:extLst>
              <a:ext uri="{FF2B5EF4-FFF2-40B4-BE49-F238E27FC236}">
                <a16:creationId xmlns:a16="http://schemas.microsoft.com/office/drawing/2014/main" id="{361FF218-10CD-452A-955D-3E73C80FCB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545" b="2355"/>
          <a:stretch/>
        </p:blipFill>
        <p:spPr>
          <a:xfrm>
            <a:off x="236803" y="1193799"/>
            <a:ext cx="4304586" cy="53807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631739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6EC609-9787-4619-B2DF-9DC72A47A954}"/>
              </a:ext>
            </a:extLst>
          </p:cNvPr>
          <p:cNvSpPr>
            <a:spLocks noGrp="1"/>
          </p:cNvSpPr>
          <p:nvPr>
            <p:ph type="body" sz="quarter" idx="21"/>
          </p:nvPr>
        </p:nvSpPr>
        <p:spPr>
          <a:xfrm>
            <a:off x="4818888" y="1911096"/>
            <a:ext cx="6636051" cy="4560292"/>
          </a:xfrm>
        </p:spPr>
        <p:txBody>
          <a:bodyPr/>
          <a:lstStyle/>
          <a:p>
            <a:r>
              <a:rPr lang="en-US" dirty="0"/>
              <a:t>FICO scores range from 300-850</a:t>
            </a:r>
          </a:p>
          <a:p>
            <a:r>
              <a:rPr lang="en-US" dirty="0"/>
              <a:t>Score is based on several factors </a:t>
            </a:r>
          </a:p>
        </p:txBody>
      </p:sp>
      <p:sp>
        <p:nvSpPr>
          <p:cNvPr id="4" name="Text Placeholder 3">
            <a:extLst>
              <a:ext uri="{FF2B5EF4-FFF2-40B4-BE49-F238E27FC236}">
                <a16:creationId xmlns:a16="http://schemas.microsoft.com/office/drawing/2014/main" id="{A3D56184-A052-4E22-9709-F7E2902FACAE}"/>
              </a:ext>
            </a:extLst>
          </p:cNvPr>
          <p:cNvSpPr>
            <a:spLocks noGrp="1"/>
          </p:cNvSpPr>
          <p:nvPr>
            <p:ph type="body" sz="quarter" idx="10"/>
          </p:nvPr>
        </p:nvSpPr>
        <p:spPr/>
        <p:txBody>
          <a:bodyPr/>
          <a:lstStyle/>
          <a:p>
            <a:r>
              <a:rPr lang="en-US" dirty="0"/>
              <a:t>Credit Scoring</a:t>
            </a:r>
          </a:p>
        </p:txBody>
      </p:sp>
      <p:graphicFrame>
        <p:nvGraphicFramePr>
          <p:cNvPr id="7" name="Content Placeholder 4">
            <a:extLst>
              <a:ext uri="{FF2B5EF4-FFF2-40B4-BE49-F238E27FC236}">
                <a16:creationId xmlns:a16="http://schemas.microsoft.com/office/drawing/2014/main" id="{71731FD1-6055-425F-A7A3-0B960FABC4EE}"/>
              </a:ext>
            </a:extLst>
          </p:cNvPr>
          <p:cNvGraphicFramePr>
            <a:graphicFrameLocks/>
          </p:cNvGraphicFramePr>
          <p:nvPr/>
        </p:nvGraphicFramePr>
        <p:xfrm>
          <a:off x="-1363282" y="2251086"/>
          <a:ext cx="9694332" cy="5053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435397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5487F7-48D7-4767-B32B-03C6F1163387}"/>
              </a:ext>
            </a:extLst>
          </p:cNvPr>
          <p:cNvPicPr>
            <a:picLocks noChangeAspect="1"/>
          </p:cNvPicPr>
          <p:nvPr/>
        </p:nvPicPr>
        <p:blipFill rotWithShape="1">
          <a:blip r:embed="rId3"/>
          <a:srcRect t="11128" b="11128"/>
          <a:stretch/>
        </p:blipFill>
        <p:spPr>
          <a:xfrm>
            <a:off x="0" y="930805"/>
            <a:ext cx="12192000" cy="5927195"/>
          </a:xfrm>
          <a:prstGeom prst="rect">
            <a:avLst/>
          </a:prstGeom>
        </p:spPr>
      </p:pic>
      <p:grpSp>
        <p:nvGrpSpPr>
          <p:cNvPr id="3" name="Group 2">
            <a:extLst>
              <a:ext uri="{FF2B5EF4-FFF2-40B4-BE49-F238E27FC236}">
                <a16:creationId xmlns:a16="http://schemas.microsoft.com/office/drawing/2014/main" id="{0268D50D-C9A5-43AE-94EE-C26E0F5D37FE}"/>
              </a:ext>
            </a:extLst>
          </p:cNvPr>
          <p:cNvGrpSpPr/>
          <p:nvPr/>
        </p:nvGrpSpPr>
        <p:grpSpPr>
          <a:xfrm>
            <a:off x="2675466" y="1928833"/>
            <a:ext cx="6841067" cy="3396486"/>
            <a:chOff x="1151525" y="1526161"/>
            <a:chExt cx="6841067" cy="3396486"/>
          </a:xfrm>
        </p:grpSpPr>
        <p:sp>
          <p:nvSpPr>
            <p:cNvPr id="11" name="TextBox 10">
              <a:extLst>
                <a:ext uri="{FF2B5EF4-FFF2-40B4-BE49-F238E27FC236}">
                  <a16:creationId xmlns:a16="http://schemas.microsoft.com/office/drawing/2014/main" id="{E1CC6978-E59D-4670-904D-512B0FCD1A80}"/>
                </a:ext>
              </a:extLst>
            </p:cNvPr>
            <p:cNvSpPr txBox="1"/>
            <p:nvPr/>
          </p:nvSpPr>
          <p:spPr>
            <a:xfrm>
              <a:off x="1151525" y="2932981"/>
              <a:ext cx="6841067" cy="1015638"/>
            </a:xfrm>
            <a:prstGeom prst="rect">
              <a:avLst/>
            </a:prstGeom>
            <a:noFill/>
          </p:spPr>
          <p:txBody>
            <a:bodyPr wrap="square" lIns="91418" tIns="45708" rIns="91418" bIns="45708" rtlCol="0">
              <a:spAutoFit/>
            </a:bodyPr>
            <a:lstStyle/>
            <a:p>
              <a:pPr algn="ctr">
                <a:buFont typeface="Times" charset="0"/>
                <a:buNone/>
              </a:pPr>
              <a:r>
                <a:rPr lang="en-US" sz="1400" dirty="0">
                  <a:solidFill>
                    <a:srgbClr val="003965"/>
                  </a:solidFill>
                  <a:latin typeface="Calibri" charset="0"/>
                </a:rPr>
                <a:t>BALANCE is a financial education and counseling service. Services include money management counseling, debt repayment options, credit report review, and more.</a:t>
              </a:r>
            </a:p>
            <a:p>
              <a:pPr algn="ctr">
                <a:buFont typeface="Times" charset="0"/>
                <a:buNone/>
              </a:pPr>
              <a:endParaRPr lang="en-US" sz="1400" dirty="0">
                <a:solidFill>
                  <a:srgbClr val="003965"/>
                </a:solidFill>
                <a:latin typeface="Calibri" charset="0"/>
              </a:endParaRPr>
            </a:p>
            <a:p>
              <a:pPr algn="ctr">
                <a:buFont typeface="Times" charset="0"/>
                <a:buNone/>
              </a:pPr>
              <a:r>
                <a:rPr lang="en-US" b="1" dirty="0">
                  <a:solidFill>
                    <a:srgbClr val="003965"/>
                  </a:solidFill>
                  <a:latin typeface="Calibri" panose="020F0502020204030204" pitchFamily="34" charset="0"/>
                </a:rPr>
                <a:t>Call toll-free 888.456.2227 or visit alturacu.balancepro.org</a:t>
              </a:r>
              <a:endParaRPr lang="es-MX" b="1" dirty="0">
                <a:solidFill>
                  <a:srgbClr val="003965"/>
                </a:solidFill>
                <a:latin typeface="Calibri" panose="020F0502020204030204" pitchFamily="34" charset="0"/>
              </a:endParaRPr>
            </a:p>
          </p:txBody>
        </p:sp>
        <p:sp>
          <p:nvSpPr>
            <p:cNvPr id="16" name="TextBox 15">
              <a:extLst>
                <a:ext uri="{FF2B5EF4-FFF2-40B4-BE49-F238E27FC236}">
                  <a16:creationId xmlns:a16="http://schemas.microsoft.com/office/drawing/2014/main" id="{13A67CA4-D7EA-46A0-A041-6BE6E57D0B70}"/>
                </a:ext>
              </a:extLst>
            </p:cNvPr>
            <p:cNvSpPr txBox="1"/>
            <p:nvPr/>
          </p:nvSpPr>
          <p:spPr>
            <a:xfrm>
              <a:off x="2096209" y="4566815"/>
              <a:ext cx="1497649" cy="338554"/>
            </a:xfrm>
            <a:prstGeom prst="rect">
              <a:avLst/>
            </a:prstGeom>
            <a:noFill/>
          </p:spPr>
          <p:txBody>
            <a:bodyPr wrap="square" rtlCol="0">
              <a:spAutoFit/>
            </a:bodyPr>
            <a:lstStyle/>
            <a:p>
              <a:r>
                <a:rPr lang="en-US" sz="1600" dirty="0">
                  <a:solidFill>
                    <a:srgbClr val="003965"/>
                  </a:solidFill>
                </a:rPr>
                <a:t>FOLLOW US!</a:t>
              </a:r>
            </a:p>
          </p:txBody>
        </p:sp>
        <p:pic>
          <p:nvPicPr>
            <p:cNvPr id="18" name="Picture 17">
              <a:extLst>
                <a:ext uri="{FF2B5EF4-FFF2-40B4-BE49-F238E27FC236}">
                  <a16:creationId xmlns:a16="http://schemas.microsoft.com/office/drawing/2014/main" id="{15E1DF55-6A49-4A7C-BD53-88866DCC6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598" y="4534864"/>
              <a:ext cx="2348388" cy="386144"/>
            </a:xfrm>
            <a:prstGeom prst="rect">
              <a:avLst/>
            </a:prstGeom>
          </p:spPr>
        </p:pic>
        <p:sp>
          <p:nvSpPr>
            <p:cNvPr id="19" name="TextBox 18">
              <a:extLst>
                <a:ext uri="{FF2B5EF4-FFF2-40B4-BE49-F238E27FC236}">
                  <a16:creationId xmlns:a16="http://schemas.microsoft.com/office/drawing/2014/main" id="{867C050D-5DFD-4A43-95BF-992DF391DB1F}"/>
                </a:ext>
              </a:extLst>
            </p:cNvPr>
            <p:cNvSpPr txBox="1"/>
            <p:nvPr/>
          </p:nvSpPr>
          <p:spPr>
            <a:xfrm>
              <a:off x="3952522" y="4584093"/>
              <a:ext cx="1843089" cy="338554"/>
            </a:xfrm>
            <a:prstGeom prst="rect">
              <a:avLst/>
            </a:prstGeom>
            <a:noFill/>
          </p:spPr>
          <p:txBody>
            <a:bodyPr wrap="square" rtlCol="0">
              <a:spAutoFit/>
            </a:bodyPr>
            <a:lstStyle/>
            <a:p>
              <a:r>
                <a:rPr lang="en-US" sz="1600" dirty="0">
                  <a:solidFill>
                    <a:srgbClr val="003965"/>
                  </a:solidFill>
                </a:rPr>
                <a:t>/</a:t>
              </a:r>
              <a:r>
                <a:rPr lang="en-US" sz="1600" dirty="0" err="1">
                  <a:solidFill>
                    <a:srgbClr val="003965"/>
                  </a:solidFill>
                </a:rPr>
                <a:t>BALANCEPro</a:t>
              </a:r>
              <a:endParaRPr lang="en-US" sz="1600" dirty="0">
                <a:solidFill>
                  <a:srgbClr val="003965"/>
                </a:solidFill>
              </a:endParaRPr>
            </a:p>
          </p:txBody>
        </p:sp>
        <p:sp>
          <p:nvSpPr>
            <p:cNvPr id="20" name="TextBox 19">
              <a:extLst>
                <a:ext uri="{FF2B5EF4-FFF2-40B4-BE49-F238E27FC236}">
                  <a16:creationId xmlns:a16="http://schemas.microsoft.com/office/drawing/2014/main" id="{3E32789F-64C6-423D-BE02-3BC6424CC661}"/>
                </a:ext>
              </a:extLst>
            </p:cNvPr>
            <p:cNvSpPr txBox="1"/>
            <p:nvPr/>
          </p:nvSpPr>
          <p:spPr>
            <a:xfrm>
              <a:off x="5929043" y="4576997"/>
              <a:ext cx="1843089" cy="338554"/>
            </a:xfrm>
            <a:prstGeom prst="rect">
              <a:avLst/>
            </a:prstGeom>
            <a:noFill/>
          </p:spPr>
          <p:txBody>
            <a:bodyPr wrap="square" rtlCol="0">
              <a:spAutoFit/>
            </a:bodyPr>
            <a:lstStyle/>
            <a:p>
              <a:r>
                <a:rPr lang="en-US" sz="1600" dirty="0">
                  <a:solidFill>
                    <a:srgbClr val="003965"/>
                  </a:solidFill>
                </a:rPr>
                <a:t>@</a:t>
              </a:r>
              <a:r>
                <a:rPr lang="en-US" sz="1600" dirty="0" err="1">
                  <a:solidFill>
                    <a:srgbClr val="003965"/>
                  </a:solidFill>
                </a:rPr>
                <a:t>BAL_Pro</a:t>
              </a:r>
              <a:endParaRPr lang="en-US" sz="1600" dirty="0">
                <a:solidFill>
                  <a:srgbClr val="003965"/>
                </a:solidFill>
              </a:endParaRPr>
            </a:p>
          </p:txBody>
        </p:sp>
        <p:pic>
          <p:nvPicPr>
            <p:cNvPr id="21" name="Picture 20">
              <a:extLst>
                <a:ext uri="{FF2B5EF4-FFF2-40B4-BE49-F238E27FC236}">
                  <a16:creationId xmlns:a16="http://schemas.microsoft.com/office/drawing/2014/main" id="{AC664583-0023-42E5-A15B-B71D6EBB88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3664" y="1526161"/>
              <a:ext cx="3753254" cy="792869"/>
            </a:xfrm>
            <a:prstGeom prst="rect">
              <a:avLst/>
            </a:prstGeom>
          </p:spPr>
        </p:pic>
      </p:grpSp>
    </p:spTree>
    <p:extLst>
      <p:ext uri="{BB962C8B-B14F-4D97-AF65-F5344CB8AC3E}">
        <p14:creationId xmlns:p14="http://schemas.microsoft.com/office/powerpoint/2010/main" val="151223295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3518955" y="2163124"/>
            <a:ext cx="8673045"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1" name="TextBox 20"/>
          <p:cNvSpPr txBox="1"/>
          <p:nvPr/>
        </p:nvSpPr>
        <p:spPr>
          <a:xfrm>
            <a:off x="3871219" y="2122140"/>
            <a:ext cx="6535524" cy="573819"/>
          </a:xfrm>
          <a:prstGeom prst="rect">
            <a:avLst/>
          </a:prstGeom>
          <a:noFill/>
        </p:spPr>
        <p:txBody>
          <a:bodyPr wrap="square" bIns="0" rtlCol="0" anchor="ctr" anchorCtr="0">
            <a:noAutofit/>
          </a:bodyPr>
          <a:lstStyle/>
          <a:p>
            <a:pPr algn="l"/>
            <a:r>
              <a:rPr lang="en-US" sz="2118" b="1" i="0" dirty="0">
                <a:solidFill>
                  <a:schemeClr val="bg1"/>
                </a:solidFill>
                <a:latin typeface="Trebuchet MS" panose="020B0603020202020204" pitchFamily="34" charset="0"/>
                <a:ea typeface="Helvetica" charset="0"/>
                <a:cs typeface="Helvetica" charset="0"/>
              </a:rPr>
              <a:t>Introduction</a:t>
            </a:r>
          </a:p>
        </p:txBody>
      </p:sp>
      <p:sp>
        <p:nvSpPr>
          <p:cNvPr id="22" name="Rectangle 21"/>
          <p:cNvSpPr/>
          <p:nvPr/>
        </p:nvSpPr>
        <p:spPr>
          <a:xfrm>
            <a:off x="3" y="2163124"/>
            <a:ext cx="3542116"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3" name="TextBox 22"/>
          <p:cNvSpPr txBox="1"/>
          <p:nvPr/>
        </p:nvSpPr>
        <p:spPr>
          <a:xfrm>
            <a:off x="4245429" y="3013630"/>
            <a:ext cx="6744788" cy="2985954"/>
          </a:xfrm>
          <a:prstGeom prst="rect">
            <a:avLst/>
          </a:prstGeom>
          <a:noFill/>
        </p:spPr>
        <p:txBody>
          <a:bodyPr wrap="square" bIns="0" rtlCol="0" anchor="t" anchorCtr="0">
            <a:noAutofit/>
          </a:bodyPr>
          <a:lstStyle/>
          <a:p>
            <a:pPr>
              <a:lnSpc>
                <a:spcPct val="150000"/>
              </a:lnSpc>
            </a:pPr>
            <a:endParaRPr lang="en-US" sz="1400" dirty="0">
              <a:latin typeface="Trebuchet MS" panose="020B0603020202020204" pitchFamily="34" charset="0"/>
              <a:ea typeface="Helvetica Light" charset="0"/>
              <a:cs typeface="Helvetica Light" charset="0"/>
            </a:endParaRPr>
          </a:p>
          <a:p>
            <a:pPr marL="252147" indent="-252147">
              <a:lnSpc>
                <a:spcPct val="150000"/>
              </a:lnSpc>
              <a:buBlip>
                <a:blip r:embed="rId4"/>
              </a:buBlip>
            </a:pPr>
            <a:r>
              <a:rPr lang="en-US" dirty="0">
                <a:latin typeface="Trebuchet MS" panose="020B0603020202020204" pitchFamily="34" charset="0"/>
                <a:ea typeface="Helvetica Light" charset="0"/>
                <a:cs typeface="Helvetica Light" charset="0"/>
              </a:rPr>
              <a:t>Altura Founded in 1957 by two Riverside USD Employees</a:t>
            </a:r>
          </a:p>
          <a:p>
            <a:pPr marL="252147" indent="-252147">
              <a:lnSpc>
                <a:spcPct val="150000"/>
              </a:lnSpc>
              <a:buBlip>
                <a:blip r:embed="rId4"/>
              </a:buBlip>
            </a:pPr>
            <a:r>
              <a:rPr lang="en-US" dirty="0">
                <a:latin typeface="Trebuchet MS" panose="020B0603020202020204" pitchFamily="34" charset="0"/>
                <a:ea typeface="Helvetica Light" charset="0"/>
                <a:cs typeface="Helvetica Light" charset="0"/>
              </a:rPr>
              <a:t>Grown to be one of the largest credit union in the Inland Empire with more than 209,000 members and growing</a:t>
            </a:r>
          </a:p>
          <a:p>
            <a:pPr marL="252147" indent="-252147">
              <a:lnSpc>
                <a:spcPct val="150000"/>
              </a:lnSpc>
              <a:buBlip>
                <a:blip r:embed="rId4"/>
              </a:buBlip>
            </a:pPr>
            <a:r>
              <a:rPr lang="en-US" dirty="0">
                <a:latin typeface="Trebuchet MS" panose="020B0603020202020204" pitchFamily="34" charset="0"/>
                <a:ea typeface="Helvetica Light" charset="0"/>
                <a:cs typeface="Helvetica Light" charset="0"/>
              </a:rPr>
              <a:t>23 Current Branches </a:t>
            </a: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ock, outdoor, building&#10;&#10;Description automatically generated">
            <a:extLst>
              <a:ext uri="{FF2B5EF4-FFF2-40B4-BE49-F238E27FC236}">
                <a16:creationId xmlns:a16="http://schemas.microsoft.com/office/drawing/2014/main" id="{4F1AC976-F77A-4ADF-AF1C-50D90B5DBF43}"/>
              </a:ext>
            </a:extLst>
          </p:cNvPr>
          <p:cNvPicPr>
            <a:picLocks noChangeAspect="1"/>
          </p:cNvPicPr>
          <p:nvPr/>
        </p:nvPicPr>
        <p:blipFill rotWithShape="1">
          <a:blip r:embed="rId5"/>
          <a:srcRect t="-19214" b="25181"/>
          <a:stretch/>
        </p:blipFill>
        <p:spPr>
          <a:xfrm>
            <a:off x="3" y="1754154"/>
            <a:ext cx="3533151" cy="5103845"/>
          </a:xfrm>
          <a:prstGeom prst="rect">
            <a:avLst/>
          </a:prstGeom>
        </p:spPr>
      </p:pic>
      <p:pic>
        <p:nvPicPr>
          <p:cNvPr id="5" name="Picture 4" descr="A picture containing tree, outdoor, sky, grass&#10;&#10;Description automatically generated">
            <a:extLst>
              <a:ext uri="{FF2B5EF4-FFF2-40B4-BE49-F238E27FC236}">
                <a16:creationId xmlns:a16="http://schemas.microsoft.com/office/drawing/2014/main" id="{6E7B56BD-9EC5-4F9C-A28E-263B81AEC99D}"/>
              </a:ext>
            </a:extLst>
          </p:cNvPr>
          <p:cNvPicPr>
            <a:picLocks noChangeAspect="1"/>
          </p:cNvPicPr>
          <p:nvPr/>
        </p:nvPicPr>
        <p:blipFill rotWithShape="1">
          <a:blip r:embed="rId6"/>
          <a:srcRect b="19071"/>
          <a:stretch/>
        </p:blipFill>
        <p:spPr>
          <a:xfrm>
            <a:off x="-5231" y="652296"/>
            <a:ext cx="3524186" cy="2144210"/>
          </a:xfrm>
          <a:prstGeom prst="rect">
            <a:avLst/>
          </a:prstGeom>
        </p:spPr>
      </p:pic>
      <p:sp>
        <p:nvSpPr>
          <p:cNvPr id="6" name="AutoShape 8" descr="See the source image">
            <a:extLst>
              <a:ext uri="{FF2B5EF4-FFF2-40B4-BE49-F238E27FC236}">
                <a16:creationId xmlns:a16="http://schemas.microsoft.com/office/drawing/2014/main" id="{D7588D07-1150-4C2E-A30B-7D305B5D51AD}"/>
              </a:ext>
            </a:extLst>
          </p:cNvPr>
          <p:cNvSpPr>
            <a:spLocks noChangeAspect="1" noChangeArrowheads="1"/>
          </p:cNvSpPr>
          <p:nvPr/>
        </p:nvSpPr>
        <p:spPr bwMode="auto">
          <a:xfrm>
            <a:off x="4921581" y="2254581"/>
            <a:ext cx="1326819" cy="13268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5953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lementary School - Information on Elementary Schools, Rankings and More |  Parents">
            <a:extLst>
              <a:ext uri="{FF2B5EF4-FFF2-40B4-BE49-F238E27FC236}">
                <a16:creationId xmlns:a16="http://schemas.microsoft.com/office/drawing/2014/main" id="{224FCED8-ABFD-4F7F-B119-3B81BB0BB11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301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30704" y="321740"/>
            <a:ext cx="9144000" cy="826919"/>
          </a:xfrm>
          <a:prstGeom prst="rect">
            <a:avLst/>
          </a:prstGeom>
        </p:spPr>
        <p:txBody>
          <a:bodyPr vert="horz" lIns="91440" tIns="45720" rIns="91440" bIns="45720" rtlCol="0" anchor="b" anchorCtr="0">
            <a:normAutofit fontScale="92500" lnSpcReduction="10000"/>
          </a:bodyPr>
          <a:lstStyle/>
          <a:p>
            <a:pPr algn="ctr">
              <a:lnSpc>
                <a:spcPct val="90000"/>
              </a:lnSpc>
              <a:spcBef>
                <a:spcPct val="0"/>
              </a:spcBef>
              <a:spcAft>
                <a:spcPts val="600"/>
              </a:spcAft>
            </a:pPr>
            <a:r>
              <a:rPr lang="en-US" sz="6000" b="1" i="0" dirty="0">
                <a:solidFill>
                  <a:srgbClr val="FFFFFF"/>
                </a:solidFill>
                <a:latin typeface="+mj-lt"/>
                <a:ea typeface="+mj-ea"/>
                <a:cs typeface="+mj-cs"/>
              </a:rPr>
              <a:t>Questions?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02" y="222408"/>
            <a:ext cx="1106424" cy="312200"/>
          </a:xfrm>
          <a:prstGeom prst="rect">
            <a:avLst/>
          </a:prstGeom>
        </p:spPr>
      </p:pic>
      <p:sp>
        <p:nvSpPr>
          <p:cNvPr id="2" name="TextBox 1">
            <a:extLst>
              <a:ext uri="{FF2B5EF4-FFF2-40B4-BE49-F238E27FC236}">
                <a16:creationId xmlns:a16="http://schemas.microsoft.com/office/drawing/2014/main" id="{E1E8AD14-8423-4506-84AF-AAA5960C9DA1}"/>
              </a:ext>
            </a:extLst>
          </p:cNvPr>
          <p:cNvSpPr txBox="1"/>
          <p:nvPr/>
        </p:nvSpPr>
        <p:spPr>
          <a:xfrm>
            <a:off x="932154" y="1429305"/>
            <a:ext cx="7215383" cy="2246769"/>
          </a:xfrm>
          <a:prstGeom prst="rect">
            <a:avLst/>
          </a:prstGeom>
          <a:noFill/>
        </p:spPr>
        <p:txBody>
          <a:bodyPr wrap="square" rtlCol="0">
            <a:spAutoFit/>
          </a:bodyPr>
          <a:lstStyle/>
          <a:p>
            <a:r>
              <a:rPr lang="en-US" sz="2800" b="1" dirty="0"/>
              <a:t>Contact Information:</a:t>
            </a:r>
          </a:p>
          <a:p>
            <a:endParaRPr lang="en-US" sz="2800" b="1" dirty="0"/>
          </a:p>
          <a:p>
            <a:r>
              <a:rPr lang="en-US" sz="2800" b="1" dirty="0"/>
              <a:t>Joshua Smith – Business Development Officer</a:t>
            </a:r>
          </a:p>
          <a:p>
            <a:r>
              <a:rPr lang="en-US" sz="2800" b="1" dirty="0"/>
              <a:t>Phone: (951)565-7951</a:t>
            </a:r>
          </a:p>
          <a:p>
            <a:r>
              <a:rPr lang="en-US" sz="2800" b="1" dirty="0"/>
              <a:t>Email: jsmith@alturacu.com</a:t>
            </a:r>
          </a:p>
        </p:txBody>
      </p:sp>
      <p:sp>
        <p:nvSpPr>
          <p:cNvPr id="3" name="TextBox 2">
            <a:extLst>
              <a:ext uri="{FF2B5EF4-FFF2-40B4-BE49-F238E27FC236}">
                <a16:creationId xmlns:a16="http://schemas.microsoft.com/office/drawing/2014/main" id="{9D1DBDCB-59BC-4112-B29F-6284806C8F6D}"/>
              </a:ext>
            </a:extLst>
          </p:cNvPr>
          <p:cNvSpPr txBox="1"/>
          <p:nvPr/>
        </p:nvSpPr>
        <p:spPr>
          <a:xfrm>
            <a:off x="969145" y="4736197"/>
            <a:ext cx="10253709" cy="523220"/>
          </a:xfrm>
          <a:prstGeom prst="rect">
            <a:avLst/>
          </a:prstGeom>
          <a:noFill/>
        </p:spPr>
        <p:txBody>
          <a:bodyPr wrap="square" rtlCol="0">
            <a:spAutoFit/>
          </a:bodyPr>
          <a:lstStyle/>
          <a:p>
            <a:pPr algn="ctr"/>
            <a:r>
              <a:rPr lang="en-US" sz="2800" b="1" dirty="0"/>
              <a:t>Thank you! </a:t>
            </a:r>
          </a:p>
        </p:txBody>
      </p:sp>
      <p:sp>
        <p:nvSpPr>
          <p:cNvPr id="4" name="TextBox 3">
            <a:extLst>
              <a:ext uri="{FF2B5EF4-FFF2-40B4-BE49-F238E27FC236}">
                <a16:creationId xmlns:a16="http://schemas.microsoft.com/office/drawing/2014/main" id="{C1C9B949-5296-43A8-B744-DE539389084C}"/>
              </a:ext>
            </a:extLst>
          </p:cNvPr>
          <p:cNvSpPr txBox="1"/>
          <p:nvPr/>
        </p:nvSpPr>
        <p:spPr>
          <a:xfrm>
            <a:off x="930105" y="3534795"/>
            <a:ext cx="9144000" cy="523220"/>
          </a:xfrm>
          <a:prstGeom prst="rect">
            <a:avLst/>
          </a:prstGeom>
          <a:noFill/>
        </p:spPr>
        <p:txBody>
          <a:bodyPr wrap="square" rtlCol="0">
            <a:spAutoFit/>
          </a:bodyPr>
          <a:lstStyle/>
          <a:p>
            <a:r>
              <a:rPr lang="en-US" sz="2800" b="1" dirty="0"/>
              <a:t>Education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https://www.alturacu.com/js-ed/</a:t>
            </a:r>
            <a:endParaRPr lang="en-US" dirty="0"/>
          </a:p>
        </p:txBody>
      </p:sp>
    </p:spTree>
    <p:extLst>
      <p:ext uri="{BB962C8B-B14F-4D97-AF65-F5344CB8AC3E}">
        <p14:creationId xmlns:p14="http://schemas.microsoft.com/office/powerpoint/2010/main" val="47796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ck, sky, outdoor, nature&#10;&#10;Description automatically generated">
            <a:extLst>
              <a:ext uri="{FF2B5EF4-FFF2-40B4-BE49-F238E27FC236}">
                <a16:creationId xmlns:a16="http://schemas.microsoft.com/office/drawing/2014/main" id="{3D531607-EF77-4572-9D01-F9A2F311767D}"/>
              </a:ext>
            </a:extLst>
          </p:cNvPr>
          <p:cNvPicPr>
            <a:picLocks noChangeAspect="1"/>
          </p:cNvPicPr>
          <p:nvPr/>
        </p:nvPicPr>
        <p:blipFill>
          <a:blip r:embed="rId3"/>
          <a:stretch>
            <a:fillRect/>
          </a:stretch>
        </p:blipFill>
        <p:spPr>
          <a:xfrm>
            <a:off x="2" y="654930"/>
            <a:ext cx="3580989" cy="168255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3580991" y="1695638"/>
            <a:ext cx="8611009"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Credit Unions vs. Banks</a:t>
            </a:r>
          </a:p>
        </p:txBody>
      </p:sp>
      <p:sp>
        <p:nvSpPr>
          <p:cNvPr id="21" name="TextBox 20"/>
          <p:cNvSpPr txBox="1"/>
          <p:nvPr/>
        </p:nvSpPr>
        <p:spPr>
          <a:xfrm>
            <a:off x="5075432" y="2159204"/>
            <a:ext cx="6535524" cy="573819"/>
          </a:xfrm>
          <a:prstGeom prst="rect">
            <a:avLst/>
          </a:prstGeom>
          <a:noFill/>
        </p:spPr>
        <p:txBody>
          <a:bodyPr wrap="square" bIns="0" rtlCol="0" anchor="ctr" anchorCtr="0">
            <a:noAutofit/>
          </a:bodyPr>
          <a:lstStyle/>
          <a:p>
            <a:pPr algn="ctr"/>
            <a:r>
              <a:rPr lang="en-US" sz="2118" b="1" i="0" dirty="0">
                <a:solidFill>
                  <a:schemeClr val="bg1"/>
                </a:solidFill>
                <a:latin typeface="Trebuchet MS" panose="020B0603020202020204" pitchFamily="34" charset="0"/>
                <a:ea typeface="Helvetica" charset="0"/>
                <a:cs typeface="Helvetica" charset="0"/>
              </a:rPr>
              <a:t>Credit Union vs. Bank</a:t>
            </a:r>
            <a:r>
              <a:rPr lang="en-US" sz="2118" b="1" dirty="0">
                <a:solidFill>
                  <a:schemeClr val="bg1"/>
                </a:solidFill>
                <a:latin typeface="Trebuchet MS" panose="020B0603020202020204" pitchFamily="34" charset="0"/>
                <a:ea typeface="Helvetica" charset="0"/>
                <a:cs typeface="Helvetica" charset="0"/>
              </a:rPr>
              <a:t>s</a:t>
            </a:r>
            <a:endParaRPr lang="en-US" sz="2118" b="1" i="0" dirty="0">
              <a:solidFill>
                <a:schemeClr val="bg1"/>
              </a:solidFill>
              <a:latin typeface="Trebuchet MS" panose="020B0603020202020204" pitchFamily="34" charset="0"/>
              <a:ea typeface="Helvetica" charset="0"/>
              <a:cs typeface="Helvetica" charset="0"/>
            </a:endParaRPr>
          </a:p>
        </p:txBody>
      </p:sp>
      <p:sp>
        <p:nvSpPr>
          <p:cNvPr id="23" name="TextBox 22"/>
          <p:cNvSpPr txBox="1"/>
          <p:nvPr/>
        </p:nvSpPr>
        <p:spPr>
          <a:xfrm>
            <a:off x="3775366" y="2469543"/>
            <a:ext cx="7200539" cy="4430212"/>
          </a:xfrm>
          <a:prstGeom prst="rect">
            <a:avLst/>
          </a:prstGeom>
          <a:noFill/>
        </p:spPr>
        <p:txBody>
          <a:bodyPr wrap="square" bIns="0" rtlCol="0" anchor="t" anchorCtr="0">
            <a:noAutofit/>
          </a:bodyPr>
          <a:lstStyle/>
          <a:p>
            <a:pPr marL="252147" indent="-252147">
              <a:lnSpc>
                <a:spcPct val="150000"/>
              </a:lnSpc>
              <a:buBlip>
                <a:blip r:embed="rId5"/>
              </a:buBlip>
            </a:pPr>
            <a:r>
              <a:rPr lang="en-US" sz="2400" dirty="0">
                <a:latin typeface="Trebuchet MS" panose="020B0603020202020204" pitchFamily="34" charset="0"/>
                <a:ea typeface="Helvetica Light" charset="0"/>
                <a:cs typeface="Helvetica Light" charset="0"/>
              </a:rPr>
              <a:t>Credit Union vs. Banks</a:t>
            </a:r>
          </a:p>
          <a:p>
            <a:pPr lvl="1">
              <a:lnSpc>
                <a:spcPct val="150000"/>
              </a:lnSpc>
            </a:pPr>
            <a:r>
              <a:rPr lang="en-US" sz="1600" dirty="0">
                <a:latin typeface="Trebuchet MS" panose="020B0603020202020204" pitchFamily="34" charset="0"/>
                <a:ea typeface="Helvetica Light" charset="0"/>
                <a:cs typeface="Helvetica Light" charset="0"/>
              </a:rPr>
              <a:t>Credit Union			Banks</a:t>
            </a:r>
          </a:p>
          <a:p>
            <a:pPr marL="1200150" lvl="2"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Not-for-Profit		   -  Profit Driven (owned by stockholders)</a:t>
            </a:r>
          </a:p>
          <a:p>
            <a:pPr marL="1200150" lvl="2" indent="-285750">
              <a:buFont typeface="Arial" panose="020B0604020202020204" pitchFamily="34" charset="0"/>
              <a:buChar char="•"/>
            </a:pPr>
            <a:r>
              <a:rPr lang="en-US" sz="1400" dirty="0">
                <a:latin typeface="Trebuchet MS" panose="020B0603020202020204" pitchFamily="34" charset="0"/>
              </a:rPr>
              <a:t>Free Accounts		   -  High Fees</a:t>
            </a:r>
          </a:p>
          <a:p>
            <a:pPr marL="1200150" lvl="2" indent="-285750">
              <a:buFont typeface="Arial" panose="020B0604020202020204" pitchFamily="34" charset="0"/>
              <a:buChar char="•"/>
            </a:pPr>
            <a:r>
              <a:rPr lang="en-US" sz="1400" dirty="0">
                <a:latin typeface="Trebuchet MS" panose="020B0603020202020204" pitchFamily="34" charset="0"/>
              </a:rPr>
              <a:t>Low loan rates	                    -  Higher interest rates</a:t>
            </a:r>
          </a:p>
          <a:p>
            <a:pPr marL="1200150" lvl="2" indent="-285750">
              <a:buFont typeface="Arial" panose="020B0604020202020204" pitchFamily="34" charset="0"/>
              <a:buChar char="•"/>
            </a:pPr>
            <a:r>
              <a:rPr lang="en-US" sz="1400" dirty="0">
                <a:latin typeface="Trebuchet MS" panose="020B0603020202020204" pitchFamily="34" charset="0"/>
              </a:rPr>
              <a:t>Flexible                                     -  Strick rules and regulations</a:t>
            </a:r>
          </a:p>
          <a:p>
            <a:pPr marL="1200150" lvl="2" indent="-285750">
              <a:buFont typeface="Arial" panose="020B0604020202020204" pitchFamily="34" charset="0"/>
              <a:buChar char="•"/>
            </a:pPr>
            <a:r>
              <a:rPr lang="en-US" sz="1400" dirty="0">
                <a:latin typeface="Trebuchet MS" panose="020B0603020202020204" pitchFamily="34" charset="0"/>
              </a:rPr>
              <a:t>Credit building and Balance</a:t>
            </a:r>
          </a:p>
          <a:p>
            <a:pPr>
              <a:lnSpc>
                <a:spcPct val="150000"/>
              </a:lnSpc>
            </a:pPr>
            <a:endParaRPr lang="en-US" sz="16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2400" dirty="0">
                <a:latin typeface="Trebuchet MS" panose="020B0603020202020204" pitchFamily="34" charset="0"/>
                <a:ea typeface="Helvetica Light" charset="0"/>
                <a:cs typeface="Helvetica Light" charset="0"/>
              </a:rPr>
              <a:t>Member Service</a:t>
            </a:r>
            <a:endParaRPr lang="en-US" sz="2400" dirty="0">
              <a:latin typeface="Trebuchet MS" panose="020B0603020202020204" pitchFamily="34" charset="0"/>
            </a:endParaRPr>
          </a:p>
          <a:p>
            <a:pPr marL="742950" lvl="1" indent="-285750">
              <a:lnSpc>
                <a:spcPct val="150000"/>
              </a:lnSpc>
              <a:buFont typeface="Arial" panose="020B0604020202020204" pitchFamily="34" charset="0"/>
              <a:buChar char="•"/>
            </a:pPr>
            <a:r>
              <a:rPr lang="en-US" sz="1400" dirty="0">
                <a:latin typeface="Trebuchet MS" panose="020B0603020202020204" pitchFamily="34" charset="0"/>
              </a:rPr>
              <a:t>We are committed to provide accuracy, consistency, and personalized service. </a:t>
            </a:r>
          </a:p>
          <a:p>
            <a:pPr marL="742950" lvl="1" indent="-285750">
              <a:lnSpc>
                <a:spcPct val="150000"/>
              </a:lnSpc>
              <a:buFont typeface="Arial" panose="020B0604020202020204" pitchFamily="34" charset="0"/>
              <a:buChar char="•"/>
            </a:pPr>
            <a:r>
              <a:rPr lang="en-US" sz="1400" dirty="0">
                <a:latin typeface="Trebuchet MS" panose="020B0603020202020204" pitchFamily="34" charset="0"/>
              </a:rPr>
              <a:t>Every member every time </a:t>
            </a:r>
          </a:p>
          <a:p>
            <a:pPr lvl="2"/>
            <a:endParaRPr lang="en-US" sz="1400" dirty="0">
              <a:latin typeface="Trebuchet MS" panose="020B0603020202020204" pitchFamily="34"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sky, outdoor, tower&#10;&#10;Description automatically generated">
            <a:extLst>
              <a:ext uri="{FF2B5EF4-FFF2-40B4-BE49-F238E27FC236}">
                <a16:creationId xmlns:a16="http://schemas.microsoft.com/office/drawing/2014/main" id="{B6F8B388-6A80-4CD9-866D-4C7343C2196E}"/>
              </a:ext>
            </a:extLst>
          </p:cNvPr>
          <p:cNvPicPr>
            <a:picLocks noChangeAspect="1"/>
          </p:cNvPicPr>
          <p:nvPr/>
        </p:nvPicPr>
        <p:blipFill>
          <a:blip r:embed="rId6"/>
          <a:stretch>
            <a:fillRect/>
          </a:stretch>
        </p:blipFill>
        <p:spPr>
          <a:xfrm>
            <a:off x="3" y="2337487"/>
            <a:ext cx="3580989" cy="4520514"/>
          </a:xfrm>
          <a:prstGeom prst="rect">
            <a:avLst/>
          </a:prstGeom>
        </p:spPr>
      </p:pic>
    </p:spTree>
    <p:extLst>
      <p:ext uri="{BB962C8B-B14F-4D97-AF65-F5344CB8AC3E}">
        <p14:creationId xmlns:p14="http://schemas.microsoft.com/office/powerpoint/2010/main" val="390795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urrieta Real Estate for sale and rent | Sarkis Arpajian, Homes In LA">
            <a:extLst>
              <a:ext uri="{FF2B5EF4-FFF2-40B4-BE49-F238E27FC236}">
                <a16:creationId xmlns:a16="http://schemas.microsoft.com/office/drawing/2014/main" id="{1B042EA1-EC32-4799-A748-3CB4B0305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52295"/>
            <a:ext cx="4266785" cy="22115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4266782" y="662102"/>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Products and Services</a:t>
            </a:r>
          </a:p>
        </p:txBody>
      </p:sp>
      <p:sp>
        <p:nvSpPr>
          <p:cNvPr id="22" name="Rectangle 21"/>
          <p:cNvSpPr/>
          <p:nvPr/>
        </p:nvSpPr>
        <p:spPr>
          <a:xfrm>
            <a:off x="-1" y="2239827"/>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3" name="TextBox 22"/>
          <p:cNvSpPr txBox="1"/>
          <p:nvPr/>
        </p:nvSpPr>
        <p:spPr>
          <a:xfrm>
            <a:off x="4535032" y="786303"/>
            <a:ext cx="7388712" cy="6064798"/>
          </a:xfrm>
          <a:prstGeom prst="rect">
            <a:avLst/>
          </a:prstGeom>
          <a:noFill/>
        </p:spPr>
        <p:txBody>
          <a:bodyPr wrap="square" bIns="0" rtlCol="0" anchor="t" anchorCtr="0">
            <a:noAutofit/>
          </a:bodyPr>
          <a:lstStyle/>
          <a:p>
            <a:pPr>
              <a:lnSpc>
                <a:spcPct val="150000"/>
              </a:lnSpc>
            </a:pPr>
            <a:endParaRPr lang="en-US" sz="2000" b="1" dirty="0">
              <a:solidFill>
                <a:schemeClr val="accent1">
                  <a:lumMod val="75000"/>
                </a:schemeClr>
              </a:solidFill>
              <a:latin typeface="Trebuchet MS" panose="020B0603020202020204" pitchFamily="34" charset="0"/>
              <a:ea typeface="Helvetica Light" charset="0"/>
              <a:cs typeface="Helvetica Light" charset="0"/>
            </a:endParaRPr>
          </a:p>
          <a:p>
            <a:pPr marL="252147" indent="-252147">
              <a:lnSpc>
                <a:spcPct val="150000"/>
              </a:lnSpc>
              <a:buBlip>
                <a:blip r:embed="rId5"/>
              </a:buBlip>
            </a:pPr>
            <a:endParaRPr lang="en-US" sz="24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2400" b="1" dirty="0">
                <a:latin typeface="Trebuchet MS" panose="020B0603020202020204" pitchFamily="34" charset="0"/>
                <a:ea typeface="Helvetica Light" charset="0"/>
                <a:cs typeface="Helvetica Light" charset="0"/>
              </a:rPr>
              <a:t>VIP Checking</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Checking with direct deposit (min. $500 per month)</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No fee for non Altura ATM usage</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Get paid early with direct deposit</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Cashiers Checks and Money Orders</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Dividend earning account on balances over $100</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Credit monitoring &amp; I.D. theft protection</a:t>
            </a:r>
          </a:p>
          <a:p>
            <a:pPr marL="1200150" lvl="2"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access to CO-OP Share Branching Network</a:t>
            </a:r>
          </a:p>
          <a:p>
            <a:pPr marL="1657350" lvl="3"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Free access to 30,000 Plus ATM’s</a:t>
            </a:r>
          </a:p>
          <a:p>
            <a:pPr marL="1657350" lvl="3" indent="-285750">
              <a:lnSpc>
                <a:spcPct val="150000"/>
              </a:lnSpc>
              <a:buFont typeface="Arial" panose="020B0604020202020204" pitchFamily="34" charset="0"/>
              <a:buChar char="•"/>
            </a:pPr>
            <a:r>
              <a:rPr lang="en-US" sz="1600" dirty="0">
                <a:latin typeface="Trebuchet MS" panose="020B0603020202020204" pitchFamily="34" charset="0"/>
                <a:ea typeface="Helvetica Light" charset="0"/>
                <a:cs typeface="Helvetica Light" charset="0"/>
              </a:rPr>
              <a:t>5,600 Shared Branching locations </a:t>
            </a:r>
          </a:p>
          <a:p>
            <a:pPr marL="1657350" lvl="3" indent="-285750">
              <a:lnSpc>
                <a:spcPct val="150000"/>
              </a:lnSpc>
              <a:buFont typeface="Arial" panose="020B0604020202020204" pitchFamily="34" charset="0"/>
              <a:buChar char="•"/>
            </a:pPr>
            <a:endParaRPr lang="en-US" sz="1600" dirty="0">
              <a:latin typeface="Trebuchet MS" panose="020B0603020202020204" pitchFamily="34" charset="0"/>
              <a:ea typeface="Helvetica Light" charset="0"/>
              <a:cs typeface="Helvetica Light" charset="0"/>
            </a:endParaRPr>
          </a:p>
          <a:p>
            <a:pPr lvl="1">
              <a:lnSpc>
                <a:spcPct val="150000"/>
              </a:lnSpc>
            </a:pPr>
            <a:endParaRPr lang="en-US" sz="1400" dirty="0">
              <a:latin typeface="Trebuchet MS" panose="020B0603020202020204" pitchFamily="34" charset="0"/>
              <a:ea typeface="Helvetica Light" charset="0"/>
              <a:cs typeface="Helvetica Light" charset="0"/>
            </a:endParaRPr>
          </a:p>
          <a:p>
            <a:pPr>
              <a:lnSpc>
                <a:spcPct val="150000"/>
              </a:lnSpc>
            </a:pPr>
            <a:endParaRPr lang="en-US" sz="1400" dirty="0">
              <a:solidFill>
                <a:srgbClr val="006BA8"/>
              </a:solidFill>
              <a:latin typeface="Trebuchet MS" panose="020B0603020202020204" pitchFamily="34" charset="0"/>
              <a:ea typeface="Helvetica Light" charset="0"/>
              <a:cs typeface="Helvetica Light" charset="0"/>
            </a:endParaRPr>
          </a:p>
          <a:p>
            <a:pPr marL="1200150" lvl="2"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ss, kite, outdoor, flying&#10;&#10;Description automatically generated">
            <a:extLst>
              <a:ext uri="{FF2B5EF4-FFF2-40B4-BE49-F238E27FC236}">
                <a16:creationId xmlns:a16="http://schemas.microsoft.com/office/drawing/2014/main" id="{51C5F895-0206-465B-9833-C1593329A852}"/>
              </a:ext>
            </a:extLst>
          </p:cNvPr>
          <p:cNvPicPr>
            <a:picLocks noChangeAspect="1"/>
          </p:cNvPicPr>
          <p:nvPr/>
        </p:nvPicPr>
        <p:blipFill rotWithShape="1">
          <a:blip r:embed="rId6"/>
          <a:srcRect r="30137"/>
          <a:stretch/>
        </p:blipFill>
        <p:spPr>
          <a:xfrm>
            <a:off x="3" y="2863846"/>
            <a:ext cx="4266784" cy="3987255"/>
          </a:xfrm>
          <a:prstGeom prst="rect">
            <a:avLst/>
          </a:prstGeom>
        </p:spPr>
      </p:pic>
    </p:spTree>
    <p:extLst>
      <p:ext uri="{BB962C8B-B14F-4D97-AF65-F5344CB8AC3E}">
        <p14:creationId xmlns:p14="http://schemas.microsoft.com/office/powerpoint/2010/main" val="303262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urrieta Real Estate for sale and rent | Sarkis Arpajian, Homes In LA">
            <a:extLst>
              <a:ext uri="{FF2B5EF4-FFF2-40B4-BE49-F238E27FC236}">
                <a16:creationId xmlns:a16="http://schemas.microsoft.com/office/drawing/2014/main" id="{1B042EA1-EC32-4799-A748-3CB4B0305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52295"/>
            <a:ext cx="4266785" cy="22115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4266782" y="662102"/>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Products and Services</a:t>
            </a:r>
          </a:p>
        </p:txBody>
      </p:sp>
      <p:sp>
        <p:nvSpPr>
          <p:cNvPr id="22" name="Rectangle 21"/>
          <p:cNvSpPr/>
          <p:nvPr/>
        </p:nvSpPr>
        <p:spPr>
          <a:xfrm>
            <a:off x="-1" y="2239827"/>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3" name="TextBox 22"/>
          <p:cNvSpPr txBox="1"/>
          <p:nvPr/>
        </p:nvSpPr>
        <p:spPr>
          <a:xfrm>
            <a:off x="4535032" y="786303"/>
            <a:ext cx="7388712" cy="6064798"/>
          </a:xfrm>
          <a:prstGeom prst="rect">
            <a:avLst/>
          </a:prstGeom>
          <a:noFill/>
        </p:spPr>
        <p:txBody>
          <a:bodyPr wrap="square" bIns="0" rtlCol="0" anchor="t" anchorCtr="0">
            <a:noAutofit/>
          </a:bodyPr>
          <a:lstStyle/>
          <a:p>
            <a:pPr>
              <a:lnSpc>
                <a:spcPct val="150000"/>
              </a:lnSpc>
            </a:pPr>
            <a:endParaRPr lang="en-US" sz="2000" b="1" dirty="0">
              <a:solidFill>
                <a:schemeClr val="accent1">
                  <a:lumMod val="75000"/>
                </a:schemeClr>
              </a:solidFill>
              <a:latin typeface="Trebuchet MS" panose="020B0603020202020204" pitchFamily="34" charset="0"/>
              <a:ea typeface="Helvetica Light" charset="0"/>
              <a:cs typeface="Helvetica Light" charset="0"/>
            </a:endParaRPr>
          </a:p>
          <a:p>
            <a:pPr>
              <a:lnSpc>
                <a:spcPct val="150000"/>
              </a:lnSpc>
            </a:pPr>
            <a:endParaRPr lang="en-US" b="1" dirty="0">
              <a:latin typeface="Trebuchet MS" panose="020B0603020202020204" pitchFamily="34" charset="0"/>
              <a:ea typeface="Helvetica Light" charset="0"/>
              <a:cs typeface="Helvetica Light" charset="0"/>
            </a:endParaRPr>
          </a:p>
          <a:p>
            <a:pPr>
              <a:lnSpc>
                <a:spcPct val="150000"/>
              </a:lnSpc>
            </a:pPr>
            <a:endParaRPr lang="en-US" b="1" dirty="0">
              <a:latin typeface="Trebuchet MS" panose="020B0603020202020204" pitchFamily="34" charset="0"/>
              <a:ea typeface="Helvetica Light" charset="0"/>
              <a:cs typeface="Helvetica Light" charset="0"/>
            </a:endParaRPr>
          </a:p>
          <a:p>
            <a:pPr marL="285750" indent="-285750">
              <a:lnSpc>
                <a:spcPct val="150000"/>
              </a:lnSpc>
              <a:buFont typeface="Arial" panose="020B0604020202020204" pitchFamily="34" charset="0"/>
              <a:buChar char="•"/>
            </a:pPr>
            <a:r>
              <a:rPr lang="en-US" sz="2400" b="1" dirty="0">
                <a:latin typeface="Trebuchet MS" panose="020B0603020202020204" pitchFamily="34" charset="0"/>
                <a:ea typeface="Helvetica Light" charset="0"/>
                <a:cs typeface="Helvetica Light" charset="0"/>
              </a:rPr>
              <a:t>Summer Savings</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6% Interest Earning Summer Savings Account</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Contribute up to $2,500 a month</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Funds disperse during Summer Months </a:t>
            </a:r>
          </a:p>
          <a:p>
            <a:pPr marL="742950" lvl="1"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a:p>
            <a:pPr lvl="1">
              <a:lnSpc>
                <a:spcPct val="150000"/>
              </a:lnSpc>
            </a:pPr>
            <a:endParaRPr lang="en-US" sz="1400" dirty="0">
              <a:latin typeface="Trebuchet MS" panose="020B0603020202020204" pitchFamily="34" charset="0"/>
              <a:ea typeface="Helvetica Light" charset="0"/>
              <a:cs typeface="Helvetica Light" charset="0"/>
            </a:endParaRPr>
          </a:p>
          <a:p>
            <a:pPr marL="285750" indent="-285750">
              <a:lnSpc>
                <a:spcPct val="150000"/>
              </a:lnSpc>
              <a:buFont typeface="Arial" panose="020B0604020202020204" pitchFamily="34" charset="0"/>
              <a:buChar char="•"/>
            </a:pPr>
            <a:r>
              <a:rPr lang="en-US" sz="2400" b="1" dirty="0">
                <a:latin typeface="Trebuchet MS" panose="020B0603020202020204" pitchFamily="34" charset="0"/>
                <a:ea typeface="Helvetica Light" charset="0"/>
                <a:cs typeface="Helvetica Light" charset="0"/>
              </a:rPr>
              <a:t>Education Supply Card</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0% Interest Revolving Credit Card</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Build positive payment history</a:t>
            </a:r>
          </a:p>
          <a:p>
            <a:pPr marL="742950" lvl="1" indent="-285750">
              <a:lnSpc>
                <a:spcPct val="150000"/>
              </a:lnSpc>
              <a:buFont typeface="Arial" panose="020B0604020202020204" pitchFamily="34" charset="0"/>
              <a:buChar char="•"/>
            </a:pPr>
            <a:r>
              <a:rPr lang="en-US" sz="1400" dirty="0">
                <a:latin typeface="Trebuchet MS" panose="020B0603020202020204" pitchFamily="34" charset="0"/>
                <a:ea typeface="Helvetica Light" charset="0"/>
                <a:cs typeface="Helvetica Light" charset="0"/>
              </a:rPr>
              <a:t>Approval not based on credit – Limit based off credit</a:t>
            </a:r>
          </a:p>
          <a:p>
            <a:pPr marL="742950" lvl="1"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a:p>
            <a:pPr>
              <a:lnSpc>
                <a:spcPct val="150000"/>
              </a:lnSpc>
            </a:pPr>
            <a:endParaRPr lang="en-US" sz="1400" dirty="0">
              <a:solidFill>
                <a:srgbClr val="006BA8"/>
              </a:solidFill>
              <a:latin typeface="Trebuchet MS" panose="020B0603020202020204" pitchFamily="34" charset="0"/>
              <a:ea typeface="Helvetica Light" charset="0"/>
              <a:cs typeface="Helvetica Light" charset="0"/>
            </a:endParaRPr>
          </a:p>
          <a:p>
            <a:pPr marL="1200150" lvl="2" indent="-285750">
              <a:lnSpc>
                <a:spcPct val="150000"/>
              </a:lnSpc>
              <a:buFont typeface="Arial" panose="020B0604020202020204" pitchFamily="34" charset="0"/>
              <a:buChar char="•"/>
            </a:pPr>
            <a:endParaRPr lang="en-US" sz="1400" dirty="0">
              <a:latin typeface="Trebuchet MS" panose="020B0603020202020204" pitchFamily="34" charset="0"/>
              <a:ea typeface="Helvetica Light" charset="0"/>
              <a:cs typeface="Helvetica Light"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ss, kite, outdoor, flying&#10;&#10;Description automatically generated">
            <a:extLst>
              <a:ext uri="{FF2B5EF4-FFF2-40B4-BE49-F238E27FC236}">
                <a16:creationId xmlns:a16="http://schemas.microsoft.com/office/drawing/2014/main" id="{51C5F895-0206-465B-9833-C1593329A852}"/>
              </a:ext>
            </a:extLst>
          </p:cNvPr>
          <p:cNvPicPr>
            <a:picLocks noChangeAspect="1"/>
          </p:cNvPicPr>
          <p:nvPr/>
        </p:nvPicPr>
        <p:blipFill rotWithShape="1">
          <a:blip r:embed="rId5"/>
          <a:srcRect r="30137"/>
          <a:stretch/>
        </p:blipFill>
        <p:spPr>
          <a:xfrm>
            <a:off x="3" y="2863846"/>
            <a:ext cx="4266784" cy="3987255"/>
          </a:xfrm>
          <a:prstGeom prst="rect">
            <a:avLst/>
          </a:prstGeom>
        </p:spPr>
      </p:pic>
    </p:spTree>
    <p:extLst>
      <p:ext uri="{BB962C8B-B14F-4D97-AF65-F5344CB8AC3E}">
        <p14:creationId xmlns:p14="http://schemas.microsoft.com/office/powerpoint/2010/main" val="58819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urrieta Real Estate for sale and rent | Sarkis Arpajian, Homes In LA">
            <a:extLst>
              <a:ext uri="{FF2B5EF4-FFF2-40B4-BE49-F238E27FC236}">
                <a16:creationId xmlns:a16="http://schemas.microsoft.com/office/drawing/2014/main" id="{DFF9E4E8-E516-2667-6654-E92E701D8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652295"/>
            <a:ext cx="4266785" cy="22115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C95DB3C-9E1A-A20D-9DE0-050BA41A3E07}"/>
              </a:ext>
            </a:extLst>
          </p:cNvPr>
          <p:cNvSpPr/>
          <p:nvPr/>
        </p:nvSpPr>
        <p:spPr>
          <a:xfrm>
            <a:off x="-1" y="2239827"/>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4" name="Picture 3">
            <a:extLst>
              <a:ext uri="{FF2B5EF4-FFF2-40B4-BE49-F238E27FC236}">
                <a16:creationId xmlns:a16="http://schemas.microsoft.com/office/drawing/2014/main" id="{7A16FA5C-95A1-A4AA-4A00-B69410DE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pic>
        <p:nvPicPr>
          <p:cNvPr id="5" name="Picture 4" descr="A picture containing grass, kite, outdoor, flying&#10;&#10;Description automatically generated">
            <a:extLst>
              <a:ext uri="{FF2B5EF4-FFF2-40B4-BE49-F238E27FC236}">
                <a16:creationId xmlns:a16="http://schemas.microsoft.com/office/drawing/2014/main" id="{241B1234-56E4-BA79-C609-2247003486E7}"/>
              </a:ext>
            </a:extLst>
          </p:cNvPr>
          <p:cNvPicPr>
            <a:picLocks noChangeAspect="1"/>
          </p:cNvPicPr>
          <p:nvPr/>
        </p:nvPicPr>
        <p:blipFill rotWithShape="1">
          <a:blip r:embed="rId4"/>
          <a:srcRect r="30137"/>
          <a:stretch/>
        </p:blipFill>
        <p:spPr>
          <a:xfrm>
            <a:off x="3" y="2863846"/>
            <a:ext cx="4266784" cy="3987255"/>
          </a:xfrm>
          <a:prstGeom prst="rect">
            <a:avLst/>
          </a:prstGeom>
        </p:spPr>
      </p:pic>
      <p:sp>
        <p:nvSpPr>
          <p:cNvPr id="6" name="Rectangle 5">
            <a:extLst>
              <a:ext uri="{FF2B5EF4-FFF2-40B4-BE49-F238E27FC236}">
                <a16:creationId xmlns:a16="http://schemas.microsoft.com/office/drawing/2014/main" id="{895E5993-253C-7E63-B4FB-3EA725DB9763}"/>
              </a:ext>
            </a:extLst>
          </p:cNvPr>
          <p:cNvSpPr/>
          <p:nvPr/>
        </p:nvSpPr>
        <p:spPr>
          <a:xfrm>
            <a:off x="4266782" y="662102"/>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Products and Services Cont.</a:t>
            </a:r>
          </a:p>
        </p:txBody>
      </p:sp>
      <p:sp>
        <p:nvSpPr>
          <p:cNvPr id="8" name="TextBox 7">
            <a:extLst>
              <a:ext uri="{FF2B5EF4-FFF2-40B4-BE49-F238E27FC236}">
                <a16:creationId xmlns:a16="http://schemas.microsoft.com/office/drawing/2014/main" id="{FF9A37C7-815C-09C4-8DD0-69FCD66E5A50}"/>
              </a:ext>
            </a:extLst>
          </p:cNvPr>
          <p:cNvSpPr txBox="1"/>
          <p:nvPr/>
        </p:nvSpPr>
        <p:spPr>
          <a:xfrm>
            <a:off x="4512906" y="1506142"/>
            <a:ext cx="6096000" cy="5956439"/>
          </a:xfrm>
          <a:prstGeom prst="rect">
            <a:avLst/>
          </a:prstGeom>
          <a:noFill/>
        </p:spPr>
        <p:txBody>
          <a:bodyPr wrap="square">
            <a:spAutoFit/>
          </a:bodyPr>
          <a:lstStyle/>
          <a:p>
            <a:pPr marL="252147" indent="-252147">
              <a:lnSpc>
                <a:spcPct val="150000"/>
              </a:lnSpc>
              <a:buBlip>
                <a:blip r:embed="rId5"/>
              </a:buBlip>
            </a:pPr>
            <a:r>
              <a:rPr lang="en-US" sz="1600" b="1" dirty="0">
                <a:latin typeface="Trebuchet MS" panose="020B0603020202020204" pitchFamily="34" charset="0"/>
                <a:ea typeface="Helvetica Light" charset="0"/>
                <a:cs typeface="Helvetica Light" charset="0"/>
              </a:rPr>
              <a:t>Ascend Checking – A truly free Checking</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No Monthly Fees &amp; No Minimum Balance Requirement</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No Direct Deposit Required </a:t>
            </a:r>
          </a:p>
          <a:p>
            <a:pPr marL="252147" indent="-252147">
              <a:lnSpc>
                <a:spcPct val="150000"/>
              </a:lnSpc>
              <a:buBlip>
                <a:blip r:embed="rId5"/>
              </a:buBlip>
            </a:pPr>
            <a:endParaRPr lang="en-US" sz="1600" b="1"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1600" b="1" dirty="0">
                <a:latin typeface="Trebuchet MS" panose="020B0603020202020204" pitchFamily="34" charset="0"/>
                <a:ea typeface="Helvetica Light" charset="0"/>
                <a:cs typeface="Helvetica Light" charset="0"/>
              </a:rPr>
              <a:t>Credit Builder </a:t>
            </a:r>
            <a:r>
              <a:rPr lang="en-US" sz="1400" dirty="0">
                <a:latin typeface="Trebuchet MS" panose="020B0603020202020204" pitchFamily="34" charset="0"/>
                <a:ea typeface="Helvetica Light" charset="0"/>
                <a:cs typeface="Helvetica Light" charset="0"/>
              </a:rPr>
              <a:t>– </a:t>
            </a:r>
            <a:r>
              <a:rPr lang="en-US" sz="1600" dirty="0">
                <a:latin typeface="Trebuchet MS" panose="020B0603020202020204" pitchFamily="34" charset="0"/>
                <a:ea typeface="Helvetica Light" charset="0"/>
                <a:cs typeface="Helvetica Light" charset="0"/>
              </a:rPr>
              <a:t>Great way to enhance or repair credit</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Create positive payment history</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Structured Savings Account </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No Credit Check</a:t>
            </a:r>
          </a:p>
          <a:p>
            <a:pPr lvl="2">
              <a:lnSpc>
                <a:spcPct val="150000"/>
              </a:lnSpc>
            </a:pPr>
            <a:endParaRPr lang="en-US" sz="16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r>
              <a:rPr lang="en-US" sz="1600" b="1" dirty="0">
                <a:latin typeface="Trebuchet MS" panose="020B0603020202020204" pitchFamily="34" charset="0"/>
                <a:ea typeface="Helvetica Light" charset="0"/>
                <a:cs typeface="Helvetica Light" charset="0"/>
              </a:rPr>
              <a:t>Balance – </a:t>
            </a:r>
            <a:r>
              <a:rPr lang="en-US" sz="1600" dirty="0">
                <a:latin typeface="Trebuchet MS" panose="020B0603020202020204" pitchFamily="34" charset="0"/>
                <a:ea typeface="Helvetica Light" charset="0"/>
                <a:cs typeface="Helvetica Light" charset="0"/>
              </a:rPr>
              <a:t>Free financial resources</a:t>
            </a:r>
            <a:endParaRPr lang="en-US" sz="1600" b="1" dirty="0">
              <a:latin typeface="Trebuchet MS" panose="020B0603020202020204" pitchFamily="34" charset="0"/>
              <a:ea typeface="Helvetica Light" charset="0"/>
              <a:cs typeface="Helvetica Light" charset="0"/>
            </a:endParaRP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Money Management Counseling</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Credit Report Review</a:t>
            </a:r>
          </a:p>
          <a:p>
            <a:pPr marL="709347" lvl="1" indent="-252147">
              <a:lnSpc>
                <a:spcPct val="150000"/>
              </a:lnSpc>
              <a:buBlip>
                <a:blip r:embed="rId5"/>
              </a:buBlip>
            </a:pPr>
            <a:r>
              <a:rPr lang="en-US" sz="1600" dirty="0">
                <a:latin typeface="Trebuchet MS" panose="020B0603020202020204" pitchFamily="34" charset="0"/>
                <a:ea typeface="Helvetica Light" charset="0"/>
                <a:cs typeface="Helvetica Light" charset="0"/>
              </a:rPr>
              <a:t>Debt Management Plan</a:t>
            </a:r>
          </a:p>
          <a:p>
            <a:pPr marL="709347" lvl="1" indent="-252147">
              <a:lnSpc>
                <a:spcPct val="150000"/>
              </a:lnSpc>
              <a:buBlip>
                <a:blip r:embed="rId5"/>
              </a:buBlip>
            </a:pPr>
            <a:endParaRPr lang="en-US" sz="1600" dirty="0">
              <a:latin typeface="Trebuchet MS" panose="020B0603020202020204" pitchFamily="34" charset="0"/>
              <a:ea typeface="Helvetica Light" charset="0"/>
              <a:cs typeface="Helvetica Light" charset="0"/>
            </a:endParaRPr>
          </a:p>
          <a:p>
            <a:pPr marL="252147" indent="-252147">
              <a:lnSpc>
                <a:spcPct val="150000"/>
              </a:lnSpc>
              <a:buBlip>
                <a:blip r:embed="rId5"/>
              </a:buBlip>
            </a:pPr>
            <a:endParaRPr lang="en-US" sz="1600" b="1" dirty="0">
              <a:latin typeface="Trebuchet MS" panose="020B0603020202020204" pitchFamily="34" charset="0"/>
              <a:ea typeface="Helvetica Light" charset="0"/>
              <a:cs typeface="Helvetica Light" charset="0"/>
            </a:endParaRPr>
          </a:p>
          <a:p>
            <a:pPr marL="252147" indent="-252147">
              <a:lnSpc>
                <a:spcPct val="150000"/>
              </a:lnSpc>
              <a:buBlip>
                <a:blip r:embed="rId5"/>
              </a:buBlip>
            </a:pPr>
            <a:endParaRPr lang="en-US" sz="1600" b="1" dirty="0">
              <a:latin typeface="Trebuchet MS" panose="020B0603020202020204" pitchFamily="34" charset="0"/>
              <a:ea typeface="Helvetica Light" charset="0"/>
              <a:cs typeface="Helvetica Light" charset="0"/>
            </a:endParaRPr>
          </a:p>
        </p:txBody>
      </p:sp>
    </p:spTree>
    <p:extLst>
      <p:ext uri="{BB962C8B-B14F-4D97-AF65-F5344CB8AC3E}">
        <p14:creationId xmlns:p14="http://schemas.microsoft.com/office/powerpoint/2010/main" val="397911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untain, outdoor, nature, pasture&#10;&#10;Description automatically generated">
            <a:extLst>
              <a:ext uri="{FF2B5EF4-FFF2-40B4-BE49-F238E27FC236}">
                <a16:creationId xmlns:a16="http://schemas.microsoft.com/office/drawing/2014/main" id="{0D448D1A-AAF6-4868-9BEE-B423C14F7B33}"/>
              </a:ext>
            </a:extLst>
          </p:cNvPr>
          <p:cNvPicPr>
            <a:picLocks noChangeAspect="1"/>
          </p:cNvPicPr>
          <p:nvPr/>
        </p:nvPicPr>
        <p:blipFill>
          <a:blip r:embed="rId3"/>
          <a:stretch>
            <a:fillRect/>
          </a:stretch>
        </p:blipFill>
        <p:spPr>
          <a:xfrm>
            <a:off x="0" y="660761"/>
            <a:ext cx="4266783" cy="214421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0" name="Rectangle 19"/>
          <p:cNvSpPr/>
          <p:nvPr/>
        </p:nvSpPr>
        <p:spPr>
          <a:xfrm>
            <a:off x="4266783" y="669226"/>
            <a:ext cx="7925213" cy="641847"/>
          </a:xfrm>
          <a:prstGeom prst="rect">
            <a:avLst/>
          </a:prstGeom>
          <a:solidFill>
            <a:srgbClr val="7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1" name="TextBox 20"/>
          <p:cNvSpPr txBox="1"/>
          <p:nvPr/>
        </p:nvSpPr>
        <p:spPr>
          <a:xfrm>
            <a:off x="4891959" y="756077"/>
            <a:ext cx="6535524" cy="573819"/>
          </a:xfrm>
          <a:prstGeom prst="rect">
            <a:avLst/>
          </a:prstGeom>
          <a:noFill/>
        </p:spPr>
        <p:txBody>
          <a:bodyPr wrap="square" bIns="0" rtlCol="0" anchor="ctr" anchorCtr="0">
            <a:noAutofit/>
          </a:bodyPr>
          <a:lstStyle/>
          <a:p>
            <a:pPr algn="ctr"/>
            <a:r>
              <a:rPr lang="en-US" sz="2118" b="1" dirty="0">
                <a:solidFill>
                  <a:schemeClr val="bg1"/>
                </a:solidFill>
                <a:latin typeface="Trebuchet MS" panose="020B0603020202020204" pitchFamily="34" charset="0"/>
                <a:ea typeface="Helvetica" charset="0"/>
                <a:cs typeface="Helvetica" charset="0"/>
              </a:rPr>
              <a:t>Lending</a:t>
            </a:r>
            <a:endParaRPr lang="en-US" sz="2118" b="1" i="0" dirty="0">
              <a:solidFill>
                <a:schemeClr val="bg1"/>
              </a:solidFill>
              <a:latin typeface="Trebuchet MS" panose="020B0603020202020204" pitchFamily="34" charset="0"/>
              <a:ea typeface="Helvetica" charset="0"/>
              <a:cs typeface="Helvetica" charset="0"/>
            </a:endParaRPr>
          </a:p>
        </p:txBody>
      </p:sp>
      <p:sp>
        <p:nvSpPr>
          <p:cNvPr id="22" name="Rectangle 21"/>
          <p:cNvSpPr/>
          <p:nvPr/>
        </p:nvSpPr>
        <p:spPr>
          <a:xfrm>
            <a:off x="3" y="660761"/>
            <a:ext cx="4266784" cy="641847"/>
          </a:xfrm>
          <a:prstGeom prst="rect">
            <a:avLst/>
          </a:prstGeom>
          <a:solidFill>
            <a:schemeClr val="tx1">
              <a:lumMod val="65000"/>
              <a:lumOff val="3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3" name="TextBox 22"/>
          <p:cNvSpPr txBox="1"/>
          <p:nvPr/>
        </p:nvSpPr>
        <p:spPr>
          <a:xfrm>
            <a:off x="4702629" y="1605065"/>
            <a:ext cx="7367451" cy="4691232"/>
          </a:xfrm>
          <a:prstGeom prst="rect">
            <a:avLst/>
          </a:prstGeom>
          <a:noFill/>
        </p:spPr>
        <p:txBody>
          <a:bodyPr wrap="square" bIns="0" rtlCol="0" anchor="t" anchorCtr="0">
            <a:noAutofit/>
          </a:bodyPr>
          <a:lstStyle/>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Auto Loans</a:t>
            </a:r>
          </a:p>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Homes Loans</a:t>
            </a:r>
          </a:p>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Personal Loans</a:t>
            </a:r>
          </a:p>
          <a:p>
            <a:pPr marL="285750" indent="-285750">
              <a:lnSpc>
                <a:spcPct val="150000"/>
              </a:lnSpc>
              <a:buFont typeface="Arial" panose="020B0604020202020204" pitchFamily="34" charset="0"/>
              <a:buChar char="•"/>
            </a:pPr>
            <a:r>
              <a:rPr lang="en-US" sz="2000" dirty="0">
                <a:latin typeface="Calibri" panose="020F0502020204030204" pitchFamily="34" charset="0"/>
                <a:ea typeface="Helvetica Light" charset="0"/>
                <a:cs typeface="Calibri" panose="020F0502020204030204" pitchFamily="34" charset="0"/>
              </a:rPr>
              <a:t>Credit Cards, Share Secured Credit Card</a:t>
            </a:r>
          </a:p>
          <a:p>
            <a:pPr>
              <a:lnSpc>
                <a:spcPct val="150000"/>
              </a:lnSpc>
            </a:pPr>
            <a:endParaRPr lang="en-US" sz="2000" dirty="0"/>
          </a:p>
          <a:p>
            <a:pPr>
              <a:lnSpc>
                <a:spcPct val="150000"/>
              </a:lnSpc>
            </a:pPr>
            <a:r>
              <a:rPr lang="en-US" sz="2000" dirty="0"/>
              <a:t>Auto Expert:</a:t>
            </a:r>
          </a:p>
          <a:p>
            <a:pPr>
              <a:lnSpc>
                <a:spcPct val="150000"/>
              </a:lnSpc>
            </a:pPr>
            <a:r>
              <a:rPr lang="en-US" dirty="0"/>
              <a:t>	• .25% rate discount on loan for using Auto Expert </a:t>
            </a:r>
          </a:p>
          <a:p>
            <a:pPr>
              <a:lnSpc>
                <a:spcPct val="150000"/>
              </a:lnSpc>
            </a:pPr>
            <a:r>
              <a:rPr lang="en-US" dirty="0"/>
              <a:t>	• Average savings of $1,500 - $3,000 off MSRP </a:t>
            </a:r>
          </a:p>
          <a:p>
            <a:pPr>
              <a:lnSpc>
                <a:spcPct val="150000"/>
              </a:lnSpc>
            </a:pPr>
            <a:r>
              <a:rPr lang="en-US" dirty="0"/>
              <a:t>	• 97% Member Satisfaction Score </a:t>
            </a:r>
          </a:p>
          <a:p>
            <a:pPr>
              <a:lnSpc>
                <a:spcPct val="150000"/>
              </a:lnSpc>
            </a:pPr>
            <a:r>
              <a:rPr lang="en-US" dirty="0"/>
              <a:t>	• Most convenient way to buy a car</a:t>
            </a:r>
            <a:endParaRPr lang="en-US" dirty="0">
              <a:latin typeface="Trebuchet MS" panose="020B0603020202020204" pitchFamily="34" charset="0"/>
              <a:ea typeface="Helvetica Light" charset="0"/>
              <a:cs typeface="Helvetica Light" charset="0"/>
            </a:endParaRPr>
          </a:p>
          <a:p>
            <a:pPr>
              <a:lnSpc>
                <a:spcPct val="150000"/>
              </a:lnSpc>
            </a:pPr>
            <a:endParaRPr lang="en-US" sz="1600" dirty="0">
              <a:latin typeface="Trebuchet MS" panose="020B0603020202020204" pitchFamily="34" charset="0"/>
              <a:ea typeface="Helvetica Light" charset="0"/>
              <a:cs typeface="Helvetica Light" charset="0"/>
            </a:endParaRPr>
          </a:p>
          <a:p>
            <a:pPr>
              <a:lnSpc>
                <a:spcPct val="150000"/>
              </a:lnSpc>
            </a:pPr>
            <a:endParaRPr lang="en-US" sz="1600" dirty="0">
              <a:latin typeface="Trebuchet MS" panose="020B0603020202020204" pitchFamily="34" charset="0"/>
              <a:ea typeface="Helvetica Light" charset="0"/>
              <a:cs typeface="Helvetica Light" charset="0"/>
            </a:endParaRPr>
          </a:p>
          <a:p>
            <a:pPr>
              <a:lnSpc>
                <a:spcPct val="150000"/>
              </a:lnSpc>
            </a:pPr>
            <a:endParaRPr lang="en-US" sz="1600" dirty="0">
              <a:latin typeface="Trebuchet MS" panose="020B0603020202020204" pitchFamily="34" charset="0"/>
              <a:ea typeface="Helvetica Light" charset="0"/>
              <a:cs typeface="Helvetica Light" charset="0"/>
            </a:endParaRP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544667-D3E6-4EB9-A8D2-132C4F6A66CC}"/>
              </a:ext>
            </a:extLst>
          </p:cNvPr>
          <p:cNvPicPr>
            <a:picLocks noChangeAspect="1"/>
          </p:cNvPicPr>
          <p:nvPr/>
        </p:nvPicPr>
        <p:blipFill rotWithShape="1">
          <a:blip r:embed="rId5"/>
          <a:srcRect l="6555" r="23029"/>
          <a:stretch/>
        </p:blipFill>
        <p:spPr>
          <a:xfrm>
            <a:off x="3" y="2804970"/>
            <a:ext cx="4266784" cy="4053029"/>
          </a:xfrm>
          <a:prstGeom prst="rect">
            <a:avLst/>
          </a:prstGeom>
        </p:spPr>
      </p:pic>
    </p:spTree>
    <p:extLst>
      <p:ext uri="{BB962C8B-B14F-4D97-AF65-F5344CB8AC3E}">
        <p14:creationId xmlns:p14="http://schemas.microsoft.com/office/powerpoint/2010/main" val="386041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38" y="210731"/>
            <a:ext cx="1106424" cy="309125"/>
          </a:xfrm>
          <a:prstGeom prst="rect">
            <a:avLst/>
          </a:prstGeom>
        </p:spPr>
      </p:pic>
      <p:sp>
        <p:nvSpPr>
          <p:cNvPr id="17" name="Text Placeholder 7"/>
          <p:cNvSpPr txBox="1">
            <a:spLocks/>
          </p:cNvSpPr>
          <p:nvPr/>
        </p:nvSpPr>
        <p:spPr>
          <a:xfrm>
            <a:off x="8839833" y="152719"/>
            <a:ext cx="2854325" cy="375602"/>
          </a:xfrm>
          <a:prstGeom prst="rect">
            <a:avLst/>
          </a:prstGeo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300" kern="1200">
                <a:solidFill>
                  <a:schemeClr val="tx1"/>
                </a:solidFill>
                <a:latin typeface="+mn-lt"/>
                <a:ea typeface="+mn-ea"/>
                <a:cs typeface="+mn-cs"/>
              </a:defRPr>
            </a:lvl1pPr>
            <a:lvl2pPr marL="665669" indent="-221890" algn="l" defTabSz="887559"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9" indent="-221890" algn="l" defTabSz="887559"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28"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700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8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67"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46"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25" indent="-221890" algn="l" defTabSz="88755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defRPr/>
            </a:pPr>
            <a:endParaRPr lang="en-US" dirty="0">
              <a:latin typeface="Trebuchet MS" panose="020B0603020202020204" pitchFamily="34" charset="0"/>
              <a:ea typeface="Arial" charset="0"/>
              <a:cs typeface="Arial" charset="0"/>
            </a:endParaRPr>
          </a:p>
        </p:txBody>
      </p:sp>
      <p:sp>
        <p:nvSpPr>
          <p:cNvPr id="23" name="TextBox 22"/>
          <p:cNvSpPr txBox="1"/>
          <p:nvPr/>
        </p:nvSpPr>
        <p:spPr>
          <a:xfrm>
            <a:off x="5861239" y="1542958"/>
            <a:ext cx="6330761" cy="5192226"/>
          </a:xfrm>
          <a:prstGeom prst="rect">
            <a:avLst/>
          </a:prstGeom>
          <a:noFill/>
        </p:spPr>
        <p:txBody>
          <a:bodyPr wrap="square" bIns="0" rtlCol="0" anchor="t" anchorCtr="0">
            <a:noAutofit/>
          </a:bodyPr>
          <a:lstStyle/>
          <a:p>
            <a:pPr marL="0" indent="0">
              <a:buNone/>
            </a:pPr>
            <a:r>
              <a:rPr lang="en-US" sz="2800" dirty="0"/>
              <a:t>If you are one of the many people for whom the word “budget” is the same as the word “denial,” you may be surprised </a:t>
            </a:r>
            <a:br>
              <a:rPr lang="en-US" sz="2800" dirty="0"/>
            </a:br>
            <a:r>
              <a:rPr lang="en-US" sz="2800" dirty="0"/>
              <a:t>to learn that the opposite is true. A well-designed budget is the best way for you to reach goals and achieve financial independence – without having to sacrifice all of life’s pleasures. </a:t>
            </a:r>
          </a:p>
        </p:txBody>
      </p:sp>
      <p:cxnSp>
        <p:nvCxnSpPr>
          <p:cNvPr id="15" name="Straight Connector 14"/>
          <p:cNvCxnSpPr/>
          <p:nvPr/>
        </p:nvCxnSpPr>
        <p:spPr>
          <a:xfrm>
            <a:off x="0" y="660761"/>
            <a:ext cx="1219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Placeholder 4" descr="468973723.jpg">
            <a:extLst>
              <a:ext uri="{FF2B5EF4-FFF2-40B4-BE49-F238E27FC236}">
                <a16:creationId xmlns:a16="http://schemas.microsoft.com/office/drawing/2014/main" id="{56E9FAF3-C9D9-7D38-A7D5-1A4A0BE8C4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66" r="15766"/>
          <a:stretch/>
        </p:blipFill>
        <p:spPr>
          <a:xfrm>
            <a:off x="204788" y="1193800"/>
            <a:ext cx="5418137" cy="5276850"/>
          </a:xfrm>
          <a:prstGeom prst="rect">
            <a:avLst/>
          </a:prstGeom>
        </p:spPr>
      </p:pic>
      <p:sp>
        <p:nvSpPr>
          <p:cNvPr id="4" name="TextBox 3">
            <a:extLst>
              <a:ext uri="{FF2B5EF4-FFF2-40B4-BE49-F238E27FC236}">
                <a16:creationId xmlns:a16="http://schemas.microsoft.com/office/drawing/2014/main" id="{BF6F237C-EA3B-A8FD-D94D-3E2230C561A1}"/>
              </a:ext>
            </a:extLst>
          </p:cNvPr>
          <p:cNvSpPr txBox="1"/>
          <p:nvPr/>
        </p:nvSpPr>
        <p:spPr>
          <a:xfrm>
            <a:off x="4702629" y="47813"/>
            <a:ext cx="4241259" cy="523220"/>
          </a:xfrm>
          <a:prstGeom prst="rect">
            <a:avLst/>
          </a:prstGeom>
          <a:noFill/>
        </p:spPr>
        <p:txBody>
          <a:bodyPr wrap="square" rtlCol="0">
            <a:spAutoFit/>
          </a:bodyPr>
          <a:lstStyle/>
          <a:p>
            <a:r>
              <a:rPr lang="en-US" sz="2800" dirty="0">
                <a:solidFill>
                  <a:schemeClr val="accent6">
                    <a:lumMod val="75000"/>
                  </a:schemeClr>
                </a:solidFill>
              </a:rPr>
              <a:t>Building a Better Budget</a:t>
            </a:r>
          </a:p>
        </p:txBody>
      </p:sp>
    </p:spTree>
    <p:extLst>
      <p:ext uri="{BB962C8B-B14F-4D97-AF65-F5344CB8AC3E}">
        <p14:creationId xmlns:p14="http://schemas.microsoft.com/office/powerpoint/2010/main" val="172402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4E2CA6-6D1D-46FB-A057-15ADE9DEA1C3}"/>
              </a:ext>
            </a:extLst>
          </p:cNvPr>
          <p:cNvSpPr>
            <a:spLocks noGrp="1"/>
          </p:cNvSpPr>
          <p:nvPr>
            <p:ph type="body" sz="quarter" idx="21"/>
          </p:nvPr>
        </p:nvSpPr>
        <p:spPr/>
        <p:txBody>
          <a:bodyPr/>
          <a:lstStyle/>
          <a:p>
            <a:r>
              <a:rPr lang="en-US" dirty="0"/>
              <a:t>Achieve goals</a:t>
            </a:r>
          </a:p>
          <a:p>
            <a:r>
              <a:rPr lang="en-US" dirty="0"/>
              <a:t>Use money efficiently</a:t>
            </a:r>
          </a:p>
          <a:p>
            <a:r>
              <a:rPr lang="en-US" dirty="0"/>
              <a:t>Become financially secure</a:t>
            </a:r>
          </a:p>
          <a:p>
            <a:r>
              <a:rPr lang="en-US" dirty="0"/>
              <a:t>One rule: expenses &lt; income</a:t>
            </a:r>
          </a:p>
          <a:p>
            <a:endParaRPr lang="en-US" dirty="0"/>
          </a:p>
        </p:txBody>
      </p:sp>
      <p:sp>
        <p:nvSpPr>
          <p:cNvPr id="4" name="Text Placeholder 3">
            <a:extLst>
              <a:ext uri="{FF2B5EF4-FFF2-40B4-BE49-F238E27FC236}">
                <a16:creationId xmlns:a16="http://schemas.microsoft.com/office/drawing/2014/main" id="{FBFEF042-53EA-4FC2-B901-5374CC28A8E5}"/>
              </a:ext>
            </a:extLst>
          </p:cNvPr>
          <p:cNvSpPr>
            <a:spLocks noGrp="1"/>
          </p:cNvSpPr>
          <p:nvPr>
            <p:ph type="body" sz="quarter" idx="10"/>
          </p:nvPr>
        </p:nvSpPr>
        <p:spPr/>
        <p:txBody>
          <a:bodyPr/>
          <a:lstStyle/>
          <a:p>
            <a:r>
              <a:rPr lang="en-US" dirty="0"/>
              <a:t>Why Budget?</a:t>
            </a:r>
          </a:p>
        </p:txBody>
      </p:sp>
      <p:pic>
        <p:nvPicPr>
          <p:cNvPr id="5" name="Picture Placeholder 4" descr="186054903.jpg">
            <a:extLst>
              <a:ext uri="{FF2B5EF4-FFF2-40B4-BE49-F238E27FC236}">
                <a16:creationId xmlns:a16="http://schemas.microsoft.com/office/drawing/2014/main" id="{873401A8-05E3-4032-BDD8-9A8E737E0B21}"/>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t="7285" b="7285"/>
          <a:stretch/>
        </p:blipFill>
        <p:spPr>
          <a:xfrm>
            <a:off x="204788" y="790575"/>
            <a:ext cx="5418137" cy="5276850"/>
          </a:xfrm>
          <a:prstGeom prst="rect">
            <a:avLst/>
          </a:prstGeom>
        </p:spPr>
      </p:pic>
    </p:spTree>
    <p:extLst>
      <p:ext uri="{BB962C8B-B14F-4D97-AF65-F5344CB8AC3E}">
        <p14:creationId xmlns:p14="http://schemas.microsoft.com/office/powerpoint/2010/main" val="851075953"/>
      </p:ext>
    </p:extLst>
  </p:cSld>
  <p:clrMapOvr>
    <a:masterClrMapping/>
  </p:clrMapOvr>
  <p:transition spd="slow">
    <p:wipe dir="r"/>
  </p:transition>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lo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A7640BA4240E46B3DF80EEA6CCC330" ma:contentTypeVersion="19" ma:contentTypeDescription="Create a new document." ma:contentTypeScope="" ma:versionID="bd2797384bdf1842afc7ad1e22a6c2aa">
  <xsd:schema xmlns:xsd="http://www.w3.org/2001/XMLSchema" xmlns:xs="http://www.w3.org/2001/XMLSchema" xmlns:p="http://schemas.microsoft.com/office/2006/metadata/properties" xmlns:ns2="8e114423-617b-4931-9a62-741b33915ddb" xmlns:ns3="dffa3566-1075-495e-8456-41f2d7e29f80" targetNamespace="http://schemas.microsoft.com/office/2006/metadata/properties" ma:root="true" ma:fieldsID="757561c6701666b62bb8e836ec74fbcd" ns2:_="" ns3:_="">
    <xsd:import namespace="8e114423-617b-4931-9a62-741b33915ddb"/>
    <xsd:import namespace="dffa3566-1075-495e-8456-41f2d7e29f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No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14423-617b-4931-9a62-741b33915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369a8e-3b54-4403-844c-e867f8c992a5" ma:termSetId="09814cd3-568e-fe90-9814-8d621ff8fb84" ma:anchorId="fba54fb3-c3e1-fe81-a776-ca4b69148c4d" ma:open="true" ma:isKeyword="false">
      <xsd:complexType>
        <xsd:sequence>
          <xsd:element ref="pc:Terms" minOccurs="0" maxOccurs="1"/>
        </xsd:sequence>
      </xsd:complexType>
    </xsd:element>
    <xsd:element name="Note" ma:index="24" nillable="true" ma:displayName="Note" ma:format="Dropdown" ma:internalName="Note">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fa3566-1075-495e-8456-41f2d7e29f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8a623f-3c29-4c46-b11c-b908c0b21c86}" ma:internalName="TaxCatchAll" ma:showField="CatchAllData" ma:web="dffa3566-1075-495e-8456-41f2d7e29f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fa3566-1075-495e-8456-41f2d7e29f80" xsi:nil="true"/>
    <lcf76f155ced4ddcb4097134ff3c332f xmlns="8e114423-617b-4931-9a62-741b33915ddb">
      <Terms xmlns="http://schemas.microsoft.com/office/infopath/2007/PartnerControls"/>
    </lcf76f155ced4ddcb4097134ff3c332f>
    <Note xmlns="8e114423-617b-4931-9a62-741b33915ddb" xsi:nil="true"/>
  </documentManagement>
</p:properties>
</file>

<file path=customXml/itemProps1.xml><?xml version="1.0" encoding="utf-8"?>
<ds:datastoreItem xmlns:ds="http://schemas.openxmlformats.org/officeDocument/2006/customXml" ds:itemID="{A8B74399-B5FB-43B8-A261-2A772E56D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14423-617b-4931-9a62-741b33915ddb"/>
    <ds:schemaRef ds:uri="dffa3566-1075-495e-8456-41f2d7e29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D6685C-89DC-4DE5-94ED-89B262104901}">
  <ds:schemaRefs>
    <ds:schemaRef ds:uri="http://schemas.microsoft.com/sharepoint/v3/contenttype/forms"/>
  </ds:schemaRefs>
</ds:datastoreItem>
</file>

<file path=customXml/itemProps3.xml><?xml version="1.0" encoding="utf-8"?>
<ds:datastoreItem xmlns:ds="http://schemas.openxmlformats.org/officeDocument/2006/customXml" ds:itemID="{9C0D0613-5C9F-493B-869D-67CAD5572862}">
  <ds:schemaRefs>
    <ds:schemaRef ds:uri="http://schemas.microsoft.com/office/2006/metadata/properties"/>
    <ds:schemaRef ds:uri="http://schemas.microsoft.com/office/infopath/2007/PartnerControls"/>
    <ds:schemaRef ds:uri="dffa3566-1075-495e-8456-41f2d7e29f80"/>
    <ds:schemaRef ds:uri="8e114423-617b-4931-9a62-741b33915ddb"/>
  </ds:schemaRefs>
</ds:datastoreItem>
</file>

<file path=docProps/app.xml><?xml version="1.0" encoding="utf-8"?>
<Properties xmlns="http://schemas.openxmlformats.org/officeDocument/2006/extended-properties" xmlns:vt="http://schemas.openxmlformats.org/officeDocument/2006/docPropsVTypes">
  <Template>Office Theme</Template>
  <TotalTime>1829</TotalTime>
  <Words>925</Words>
  <Application>Microsoft Macintosh PowerPoint</Application>
  <PresentationFormat>Widescreen</PresentationFormat>
  <Paragraphs>181</Paragraphs>
  <Slides>20</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Arial</vt:lpstr>
      <vt:lpstr>Calibri</vt:lpstr>
      <vt:lpstr>Helvetica</vt:lpstr>
      <vt:lpstr>Helvetica Light</vt:lpstr>
      <vt:lpstr>Merriweather</vt:lpstr>
      <vt:lpstr>Roboto Light</vt:lpstr>
      <vt:lpstr>Source Sans Pro</vt:lpstr>
      <vt:lpstr>Times</vt:lpstr>
      <vt:lpstr>Trebuchet MS</vt:lpstr>
      <vt:lpstr>Blank</vt:lpstr>
      <vt:lpstr>Cover</vt:lpstr>
      <vt:lpstr>Body</vt:lpstr>
      <vt:lpstr>Callout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Justus</dc:creator>
  <cp:lastModifiedBy>Jorge Sanchez</cp:lastModifiedBy>
  <cp:revision>173</cp:revision>
  <cp:lastPrinted>2018-06-05T13:58:08Z</cp:lastPrinted>
  <dcterms:created xsi:type="dcterms:W3CDTF">2018-05-15T13:21:20Z</dcterms:created>
  <dcterms:modified xsi:type="dcterms:W3CDTF">2025-09-10T22:07:28Z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0x01010047A7640BA4240E46B3DF80EEA6CCC330</vt:lpwstr>
  </property>
</Properties>
</file>